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89" r:id="rId1"/>
  </p:sldMasterIdLst>
  <p:notesMasterIdLst>
    <p:notesMasterId r:id="rId85"/>
  </p:notesMasterIdLst>
  <p:handoutMasterIdLst>
    <p:handoutMasterId r:id="rId86"/>
  </p:handoutMasterIdLst>
  <p:sldIdLst>
    <p:sldId id="654" r:id="rId2"/>
    <p:sldId id="3186" r:id="rId3"/>
    <p:sldId id="438" r:id="rId4"/>
    <p:sldId id="656" r:id="rId5"/>
    <p:sldId id="546" r:id="rId6"/>
    <p:sldId id="2792" r:id="rId7"/>
    <p:sldId id="640" r:id="rId8"/>
    <p:sldId id="530" r:id="rId9"/>
    <p:sldId id="549" r:id="rId10"/>
    <p:sldId id="3172" r:id="rId11"/>
    <p:sldId id="550" r:id="rId12"/>
    <p:sldId id="3168" r:id="rId13"/>
    <p:sldId id="3182" r:id="rId14"/>
    <p:sldId id="3184" r:id="rId15"/>
    <p:sldId id="552" r:id="rId16"/>
    <p:sldId id="556" r:id="rId17"/>
    <p:sldId id="2807" r:id="rId18"/>
    <p:sldId id="555" r:id="rId19"/>
    <p:sldId id="557" r:id="rId20"/>
    <p:sldId id="565" r:id="rId21"/>
    <p:sldId id="554" r:id="rId22"/>
    <p:sldId id="639" r:id="rId23"/>
    <p:sldId id="635" r:id="rId24"/>
    <p:sldId id="561" r:id="rId25"/>
    <p:sldId id="563" r:id="rId26"/>
    <p:sldId id="636" r:id="rId27"/>
    <p:sldId id="569" r:id="rId28"/>
    <p:sldId id="570" r:id="rId29"/>
    <p:sldId id="571" r:id="rId30"/>
    <p:sldId id="660" r:id="rId31"/>
    <p:sldId id="574" r:id="rId32"/>
    <p:sldId id="661" r:id="rId33"/>
    <p:sldId id="573" r:id="rId34"/>
    <p:sldId id="662" r:id="rId35"/>
    <p:sldId id="575" r:id="rId36"/>
    <p:sldId id="576" r:id="rId37"/>
    <p:sldId id="578" r:id="rId38"/>
    <p:sldId id="579" r:id="rId39"/>
    <p:sldId id="580" r:id="rId40"/>
    <p:sldId id="581" r:id="rId41"/>
    <p:sldId id="583" r:id="rId42"/>
    <p:sldId id="582" r:id="rId43"/>
    <p:sldId id="566" r:id="rId44"/>
    <p:sldId id="584" r:id="rId45"/>
    <p:sldId id="585" r:id="rId46"/>
    <p:sldId id="586" r:id="rId47"/>
    <p:sldId id="588" r:id="rId48"/>
    <p:sldId id="589" r:id="rId49"/>
    <p:sldId id="590" r:id="rId50"/>
    <p:sldId id="591" r:id="rId51"/>
    <p:sldId id="594" r:id="rId52"/>
    <p:sldId id="595" r:id="rId53"/>
    <p:sldId id="596" r:id="rId54"/>
    <p:sldId id="597" r:id="rId55"/>
    <p:sldId id="598" r:id="rId56"/>
    <p:sldId id="599" r:id="rId57"/>
    <p:sldId id="600" r:id="rId58"/>
    <p:sldId id="601" r:id="rId59"/>
    <p:sldId id="602" r:id="rId60"/>
    <p:sldId id="603" r:id="rId61"/>
    <p:sldId id="604" r:id="rId62"/>
    <p:sldId id="605" r:id="rId63"/>
    <p:sldId id="284" r:id="rId64"/>
    <p:sldId id="296" r:id="rId65"/>
    <p:sldId id="297" r:id="rId66"/>
    <p:sldId id="298" r:id="rId67"/>
    <p:sldId id="653" r:id="rId68"/>
    <p:sldId id="612" r:id="rId69"/>
    <p:sldId id="3169" r:id="rId70"/>
    <p:sldId id="322" r:id="rId71"/>
    <p:sldId id="323" r:id="rId72"/>
    <p:sldId id="324" r:id="rId73"/>
    <p:sldId id="325" r:id="rId74"/>
    <p:sldId id="3185" r:id="rId75"/>
    <p:sldId id="3170" r:id="rId76"/>
    <p:sldId id="3173" r:id="rId77"/>
    <p:sldId id="3171" r:id="rId78"/>
    <p:sldId id="3181" r:id="rId79"/>
    <p:sldId id="3183" r:id="rId80"/>
    <p:sldId id="3178" r:id="rId81"/>
    <p:sldId id="3179" r:id="rId82"/>
    <p:sldId id="3180" r:id="rId83"/>
    <p:sldId id="560" r:id="rId84"/>
  </p:sldIdLst>
  <p:sldSz cx="9144000" cy="6858000" type="screen4x3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empus Sans ITC" pitchFamily="82" charset="77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empus Sans ITC" pitchFamily="82" charset="77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empus Sans ITC" pitchFamily="82" charset="77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empus Sans ITC" pitchFamily="82" charset="77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empus Sans ITC" pitchFamily="82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Tempus Sans ITC" pitchFamily="82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Tempus Sans ITC" pitchFamily="82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Tempus Sans ITC" pitchFamily="82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Tempus Sans ITC" pitchFamily="82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41"/>
    <p:restoredTop sz="94715"/>
  </p:normalViewPr>
  <p:slideViewPr>
    <p:cSldViewPr>
      <p:cViewPr varScale="1">
        <p:scale>
          <a:sx n="118" d="100"/>
          <a:sy n="118" d="100"/>
        </p:scale>
        <p:origin x="126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4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1B897F-B665-2E56-78F1-65DCADA6CD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empus Sans ITC" pitchFamily="8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CEBD71-B696-1130-5CCA-38EF893DC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8CBDCE9-779F-354C-92F5-79266A3DECF4}" type="datetimeFigureOut">
              <a:rPr lang="en-US" altLang="en-US"/>
              <a:pPr/>
              <a:t>9/15/23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89CB5D-BCFE-706D-D020-01A332D8D9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empus Sans ITC" pitchFamily="8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474A0-4654-E72B-1DD3-77C3368747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32625AC-2C1A-0E45-976A-C65B9C6C12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7B7D65A-FC34-4AF3-0F1F-8756A16EED0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empus Sans ITC" pitchFamily="8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E07C6DD-9642-A9D9-4DB8-D35B6EB6C47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9863" y="0"/>
            <a:ext cx="304323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empus Sans ITC" pitchFamily="8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8821BF43-C9FB-070F-DCFE-3AE757DEAFB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FEFC0285-4100-3918-AEC4-59372C766B9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5" y="4421188"/>
            <a:ext cx="5149850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0A92FAE8-21E2-569C-7015-EB5937EF7EE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963"/>
            <a:ext cx="304323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empus Sans ITC" pitchFamily="8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30E7911C-F4E1-8D11-08CB-873D8CA07A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863" y="8843963"/>
            <a:ext cx="304323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0320C54F-0433-2C43-844F-31828C7693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1661F61C-50C1-A375-B7BB-C084818824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08F4C3C-B50B-B942-8F50-752E7DE09FA9}" type="slidenum">
              <a:rPr lang="en-US" altLang="en-US" sz="1200" b="0">
                <a:latin typeface="Arial" panose="020B0604020202020204" pitchFamily="34" charset="0"/>
              </a:rPr>
              <a:pPr eaLnBrk="1" hangingPunct="1"/>
              <a:t>1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4455CE25-A0BE-EB93-AAF1-833565FD1F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4D283211-0B7F-8E65-FA05-998EAE64BF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FE5E0A-423B-BC21-446B-46E9C613DF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7B159E51-2715-684A-BD06-306ABD57F944}" type="slidenum">
              <a:rPr lang="en-US" altLang="en-US" sz="1200" b="0"/>
              <a:pPr/>
              <a:t>10</a:t>
            </a:fld>
            <a:endParaRPr lang="en-US" altLang="en-US" sz="1200" b="0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2656B4B1-416F-EF45-737E-20DD3EE34A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1955" name="Rectangle 3">
            <a:extLst>
              <a:ext uri="{FF2B5EF4-FFF2-40B4-BE49-F238E27FC236}">
                <a16:creationId xmlns:a16="http://schemas.microsoft.com/office/drawing/2014/main" id="{BADB3898-0BDA-12A3-40A0-666337E19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087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85893D0-E1BB-AB5C-7A99-0124C68C93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EA4A6789-DF41-CF4B-9BE9-0EA83BFE1201}" type="slidenum">
              <a:rPr lang="en-US" altLang="en-US" sz="1200" b="0"/>
              <a:pPr/>
              <a:t>11</a:t>
            </a:fld>
            <a:endParaRPr lang="en-US" altLang="en-US" sz="1200" b="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C016FDAD-4983-7080-030C-35DCA3692F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8003" name="Rectangle 3">
            <a:extLst>
              <a:ext uri="{FF2B5EF4-FFF2-40B4-BE49-F238E27FC236}">
                <a16:creationId xmlns:a16="http://schemas.microsoft.com/office/drawing/2014/main" id="{728DB41B-14DD-156C-F116-8E91B6114D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1F31022-F5EC-0683-6722-27FF97AFA2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3B5FAC33-2FA5-314C-B108-B7C2F7B5177A}" type="slidenum">
              <a:rPr lang="en-US" altLang="en-US" sz="1200" b="0"/>
              <a:pPr/>
              <a:t>12</a:t>
            </a:fld>
            <a:endParaRPr lang="en-US" altLang="en-US" sz="1200" b="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A1E4DAFC-A160-F946-06DB-A823407877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0323" name="Rectangle 3">
            <a:extLst>
              <a:ext uri="{FF2B5EF4-FFF2-40B4-BE49-F238E27FC236}">
                <a16:creationId xmlns:a16="http://schemas.microsoft.com/office/drawing/2014/main" id="{4FE1C73A-9865-27E2-26BC-0690D5A880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266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FCE74BF-9C56-D1F3-9521-8F00A9A010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9DADFB4A-9E79-484E-A87C-43FC6AC5CCDF}" type="slidenum">
              <a:rPr lang="en-US" altLang="en-US" sz="1200" b="0"/>
              <a:pPr/>
              <a:t>13</a:t>
            </a:fld>
            <a:endParaRPr lang="en-US" altLang="en-US" sz="1200" b="0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CB11C1C4-057D-0CA9-E5FC-D31BD92FE3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6371" name="Rectangle 3">
            <a:extLst>
              <a:ext uri="{FF2B5EF4-FFF2-40B4-BE49-F238E27FC236}">
                <a16:creationId xmlns:a16="http://schemas.microsoft.com/office/drawing/2014/main" id="{43119883-A7C9-B0DC-60E3-48EB8B20BC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962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FE5E0A-423B-BC21-446B-46E9C613DF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7B159E51-2715-684A-BD06-306ABD57F944}" type="slidenum">
              <a:rPr lang="en-US" altLang="en-US" sz="1200" b="0"/>
              <a:pPr/>
              <a:t>14</a:t>
            </a:fld>
            <a:endParaRPr lang="en-US" altLang="en-US" sz="1200" b="0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2656B4B1-416F-EF45-737E-20DD3EE34A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1955" name="Rectangle 3">
            <a:extLst>
              <a:ext uri="{FF2B5EF4-FFF2-40B4-BE49-F238E27FC236}">
                <a16:creationId xmlns:a16="http://schemas.microsoft.com/office/drawing/2014/main" id="{BADB3898-0BDA-12A3-40A0-666337E19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979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0A41AE6-004E-B391-C706-534E97FFD7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F5C859FE-A4B0-1B47-A0F7-97E6513AE2EB}" type="slidenum">
              <a:rPr lang="en-US" altLang="en-US" sz="1200" b="0"/>
              <a:pPr/>
              <a:t>15</a:t>
            </a:fld>
            <a:endParaRPr lang="en-US" altLang="en-US" sz="1200" b="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08543C1E-BF99-8AC4-0CB8-FF961D2878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0707" name="Rectangle 3">
            <a:extLst>
              <a:ext uri="{FF2B5EF4-FFF2-40B4-BE49-F238E27FC236}">
                <a16:creationId xmlns:a16="http://schemas.microsoft.com/office/drawing/2014/main" id="{FE64A080-6ACD-E838-F777-3818C6FA26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428BE96-E105-A7A6-B574-F80360F188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7042DE2C-46EC-2D47-B84B-B1E17B0EE7A3}" type="slidenum">
              <a:rPr lang="en-US" altLang="en-US" sz="1200" b="0"/>
              <a:pPr/>
              <a:t>16</a:t>
            </a:fld>
            <a:endParaRPr lang="en-US" altLang="en-US" sz="1200" b="0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C174D6FB-B069-3E80-A7F9-C740893697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6195" name="Rectangle 3">
            <a:extLst>
              <a:ext uri="{FF2B5EF4-FFF2-40B4-BE49-F238E27FC236}">
                <a16:creationId xmlns:a16="http://schemas.microsoft.com/office/drawing/2014/main" id="{89108BB4-BEE9-5578-7FE2-8FF597A61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84A1CB2-0035-E6D7-5953-514B751889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5E83021-511F-A243-B30C-4BDFDF3411D6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  <p:sp>
        <p:nvSpPr>
          <p:cNvPr id="3988482" name="Rectangle 2">
            <a:extLst>
              <a:ext uri="{FF2B5EF4-FFF2-40B4-BE49-F238E27FC236}">
                <a16:creationId xmlns:a16="http://schemas.microsoft.com/office/drawing/2014/main" id="{EB301706-A28D-E4A9-7A09-B0113C17C8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88483" name="Rectangle 3">
            <a:extLst>
              <a:ext uri="{FF2B5EF4-FFF2-40B4-BE49-F238E27FC236}">
                <a16:creationId xmlns:a16="http://schemas.microsoft.com/office/drawing/2014/main" id="{7FB8A909-0634-7A58-B075-DD0D329594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4B08B04-FBA2-AD4F-21A8-69AEBAC946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2D6725A7-F21C-E64C-A05F-78E27F7B3A73}" type="slidenum">
              <a:rPr lang="en-US" altLang="en-US" sz="1200" b="0"/>
              <a:pPr/>
              <a:t>18</a:t>
            </a:fld>
            <a:endParaRPr lang="en-US" altLang="en-US" sz="1200" b="0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225F5A25-196E-3A12-369C-D2F502B542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0531" name="Rectangle 3">
            <a:extLst>
              <a:ext uri="{FF2B5EF4-FFF2-40B4-BE49-F238E27FC236}">
                <a16:creationId xmlns:a16="http://schemas.microsoft.com/office/drawing/2014/main" id="{AAA7178C-409C-EC52-C8D3-56C0B036A9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FF3C75-CE7B-D929-EE9E-F93C22B733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8FD0E53A-1BD8-4040-9E45-DA6F9DEE1238}" type="slidenum">
              <a:rPr lang="en-US" altLang="en-US" sz="1200" b="0"/>
              <a:pPr/>
              <a:t>19</a:t>
            </a:fld>
            <a:endParaRPr lang="en-US" altLang="en-US" sz="1200" b="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4970CF57-B43E-FF25-A877-EA257FE447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84387" name="Rectangle 3">
            <a:extLst>
              <a:ext uri="{FF2B5EF4-FFF2-40B4-BE49-F238E27FC236}">
                <a16:creationId xmlns:a16="http://schemas.microsoft.com/office/drawing/2014/main" id="{2C9AD3E9-813F-9714-7993-C618F65C1F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A37A9C5E-EE9A-EAE0-C1ED-9F904CE4FC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726FD41-DEB7-1E4F-9FA1-C62C69CE31E7}" type="slidenum">
              <a:rPr kumimoji="0" lang="en-US" altLang="en-US" smtClean="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kumimoji="0" lang="en-US" altLang="en-US">
              <a:latin typeface="Arial" panose="020B0604020202020204" pitchFamily="34" charset="0"/>
            </a:endParaRPr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79CA21F8-7B38-C654-49E2-133BF25CDA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8BDC374E-D2FF-8CBE-4E61-481ED7564D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6C23A98-3E07-5B8D-3386-5B12B1D50E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3EA0C96E-5F0F-D443-A781-380709D8AFAC}" type="slidenum">
              <a:rPr lang="en-US" altLang="en-US" sz="1200" b="0"/>
              <a:pPr/>
              <a:t>20</a:t>
            </a:fld>
            <a:endParaRPr lang="en-US" altLang="en-US" sz="1200" b="0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329DBAE4-C3E6-1D29-D32E-4B485E83F9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8419" name="Rectangle 3">
            <a:extLst>
              <a:ext uri="{FF2B5EF4-FFF2-40B4-BE49-F238E27FC236}">
                <a16:creationId xmlns:a16="http://schemas.microsoft.com/office/drawing/2014/main" id="{09A3771B-60ED-5AC5-63FB-69369BD35B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573A40-1965-9493-C7C8-4DFADD38C0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47FC6594-405F-C246-A1DD-337843EB2044}" type="slidenum">
              <a:rPr lang="en-US" altLang="en-US" sz="1200" b="0"/>
              <a:pPr/>
              <a:t>21</a:t>
            </a:fld>
            <a:endParaRPr lang="en-US" altLang="en-US" sz="1200" b="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055DF4C5-6936-D55F-9738-567C5A28F6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8243" name="Rectangle 3">
            <a:extLst>
              <a:ext uri="{FF2B5EF4-FFF2-40B4-BE49-F238E27FC236}">
                <a16:creationId xmlns:a16="http://schemas.microsoft.com/office/drawing/2014/main" id="{4AA07328-318D-03F9-5FA4-2B76C5AA0C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109C3FD-5ED9-2EF8-1969-01EE1AC5F5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056894CF-90A8-C740-981B-ECD1F25DDCFC}" type="slidenum">
              <a:rPr lang="en-US" altLang="en-US" sz="1200" b="0"/>
              <a:pPr/>
              <a:t>22</a:t>
            </a:fld>
            <a:endParaRPr lang="en-US" altLang="en-US" sz="1200" b="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2A9C6407-77CE-5375-B162-8677B0B27A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8243" name="Rectangle 3">
            <a:extLst>
              <a:ext uri="{FF2B5EF4-FFF2-40B4-BE49-F238E27FC236}">
                <a16:creationId xmlns:a16="http://schemas.microsoft.com/office/drawing/2014/main" id="{8A83DE24-CDF0-E764-C2ED-A3ACD82B3D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0383B6D-2BEC-BBE8-4F4D-D153E2A40E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059A3860-033A-1545-83BF-DD3374FDA331}" type="slidenum">
              <a:rPr lang="en-US" altLang="en-US" sz="1200" b="0"/>
              <a:pPr/>
              <a:t>23</a:t>
            </a:fld>
            <a:endParaRPr lang="en-US" altLang="en-US" sz="1200" b="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DF812421-CE5B-B58D-052F-D79F1CE8D3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0323" name="Rectangle 3">
            <a:extLst>
              <a:ext uri="{FF2B5EF4-FFF2-40B4-BE49-F238E27FC236}">
                <a16:creationId xmlns:a16="http://schemas.microsoft.com/office/drawing/2014/main" id="{45F781CC-2E1D-5FAE-F61D-E9204961AE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4B9FCA-07C5-73CA-E8F7-DEB97980AF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24E31070-645C-4E46-B9B6-7D356A53CA8F}" type="slidenum">
              <a:rPr lang="en-US" altLang="en-US" sz="1200" b="0"/>
              <a:pPr/>
              <a:t>24</a:t>
            </a:fld>
            <a:endParaRPr lang="en-US" altLang="en-US" sz="1200" b="0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8AD7BA1A-64BD-7A3A-471A-104F0E05CC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4323" name="Rectangle 3">
            <a:extLst>
              <a:ext uri="{FF2B5EF4-FFF2-40B4-BE49-F238E27FC236}">
                <a16:creationId xmlns:a16="http://schemas.microsoft.com/office/drawing/2014/main" id="{7B678DD4-6632-C993-6A33-794964CF72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C28229E-7127-2FFF-EACB-7EEF1E5AB8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85725982-31E3-2346-BF41-A3F5AE786284}" type="slidenum">
              <a:rPr lang="en-US" altLang="en-US" sz="1200" b="0"/>
              <a:pPr/>
              <a:t>25</a:t>
            </a:fld>
            <a:endParaRPr lang="en-US" altLang="en-US" sz="1200" b="0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B2567070-50CF-B668-B8BC-0DD4C64970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0227" name="Rectangle 3">
            <a:extLst>
              <a:ext uri="{FF2B5EF4-FFF2-40B4-BE49-F238E27FC236}">
                <a16:creationId xmlns:a16="http://schemas.microsoft.com/office/drawing/2014/main" id="{AF3FBEF5-A5BC-CF72-E21D-93464E637E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EFB625A-F68E-A876-5734-B190BD7DB1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BD71CCB0-9BCB-E045-914C-E62386C0A42F}" type="slidenum">
              <a:rPr lang="en-US" altLang="en-US" sz="1200" b="0"/>
              <a:pPr/>
              <a:t>26</a:t>
            </a:fld>
            <a:endParaRPr lang="en-US" altLang="en-US" sz="1200" b="0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36D99FD6-7C85-F620-5BA2-511E4E3393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0323" name="Rectangle 3">
            <a:extLst>
              <a:ext uri="{FF2B5EF4-FFF2-40B4-BE49-F238E27FC236}">
                <a16:creationId xmlns:a16="http://schemas.microsoft.com/office/drawing/2014/main" id="{8AAADDFC-275D-5F21-0774-2E75099FB6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5BBE7BF-8EA4-2E75-CFB7-2D38CF67CB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6EEDF51E-0B31-FE43-B5BB-264DCF25110A}" type="slidenum">
              <a:rPr lang="en-US" altLang="en-US" sz="1200" b="0"/>
              <a:pPr/>
              <a:t>27</a:t>
            </a:fld>
            <a:endParaRPr lang="en-US" altLang="en-US" sz="1200" b="0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129E6311-786B-1491-0138-F886419962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6323" name="Rectangle 3">
            <a:extLst>
              <a:ext uri="{FF2B5EF4-FFF2-40B4-BE49-F238E27FC236}">
                <a16:creationId xmlns:a16="http://schemas.microsoft.com/office/drawing/2014/main" id="{D8CE18E1-A9AF-2E2F-1B00-6505975185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C9921E2-7833-1E0F-F3C4-5D72B1172B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D4FBDEBC-BA44-EC48-A03E-000982534254}" type="slidenum">
              <a:rPr lang="en-US" altLang="en-US" sz="1200" b="0"/>
              <a:pPr/>
              <a:t>28</a:t>
            </a:fld>
            <a:endParaRPr lang="en-US" altLang="en-US" sz="1200" b="0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6BB8940A-F07F-70EF-5805-B8F7E40F5D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8371" name="Rectangle 3">
            <a:extLst>
              <a:ext uri="{FF2B5EF4-FFF2-40B4-BE49-F238E27FC236}">
                <a16:creationId xmlns:a16="http://schemas.microsoft.com/office/drawing/2014/main" id="{74DADF17-B045-018B-FBED-9707D71C06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3697CB8-F7E3-75D7-DB86-A99AD4C19E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13B4DF75-9F57-E14C-A795-81C970D97D81}" type="slidenum">
              <a:rPr lang="en-US" altLang="en-US" sz="1200" b="0"/>
              <a:pPr/>
              <a:t>29</a:t>
            </a:fld>
            <a:endParaRPr lang="en-US" altLang="en-US" sz="1200" b="0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180CDC82-AA1E-EFF8-9C22-6A7C146E0B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00419" name="Rectangle 3">
            <a:extLst>
              <a:ext uri="{FF2B5EF4-FFF2-40B4-BE49-F238E27FC236}">
                <a16:creationId xmlns:a16="http://schemas.microsoft.com/office/drawing/2014/main" id="{44504C34-CBBD-2BB9-D570-EFD8B6AF0C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E1947D4-C822-93F0-1F2A-000F675CC6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9C3DE83E-5DA1-2349-B434-DF83116D5D75}" type="slidenum">
              <a:rPr lang="en-US" altLang="en-US" sz="1200" b="0"/>
              <a:pPr/>
              <a:t>3</a:t>
            </a:fld>
            <a:endParaRPr lang="en-US" altLang="en-US" sz="1200" b="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6562103F-BAC2-F156-8572-21252F8462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4179" name="Rectangle 3">
            <a:extLst>
              <a:ext uri="{FF2B5EF4-FFF2-40B4-BE49-F238E27FC236}">
                <a16:creationId xmlns:a16="http://schemas.microsoft.com/office/drawing/2014/main" id="{0B1B06E8-FB32-6B21-2393-8C883941C8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C9921E2-7833-1E0F-F3C4-5D72B1172B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D4FBDEBC-BA44-EC48-A03E-000982534254}" type="slidenum">
              <a:rPr lang="en-US" altLang="en-US" sz="1200" b="0"/>
              <a:pPr/>
              <a:t>30</a:t>
            </a:fld>
            <a:endParaRPr lang="en-US" altLang="en-US" sz="1200" b="0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6BB8940A-F07F-70EF-5805-B8F7E40F5D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8371" name="Rectangle 3">
            <a:extLst>
              <a:ext uri="{FF2B5EF4-FFF2-40B4-BE49-F238E27FC236}">
                <a16:creationId xmlns:a16="http://schemas.microsoft.com/office/drawing/2014/main" id="{74DADF17-B045-018B-FBED-9707D71C06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5781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D672C9A-CD4C-B58E-48BD-1317DD48DF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0F10995D-F4DE-6D46-82DB-87A0E4E5740A}" type="slidenum">
              <a:rPr lang="en-US" altLang="en-US" sz="1200" b="0"/>
              <a:pPr/>
              <a:t>31</a:t>
            </a:fld>
            <a:endParaRPr lang="en-US" altLang="en-US" sz="1200" b="0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B01713F8-D26E-BD4D-7B0C-D487F4E3E7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82339" name="Rectangle 3">
            <a:extLst>
              <a:ext uri="{FF2B5EF4-FFF2-40B4-BE49-F238E27FC236}">
                <a16:creationId xmlns:a16="http://schemas.microsoft.com/office/drawing/2014/main" id="{54CFEB9E-0C2A-1D2E-DFC3-1545B5E806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CB29EEF-9344-0837-FD81-40C4D53AED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F97D5F97-8089-4E48-BF23-2CCBDB3091DA}" type="slidenum">
              <a:rPr lang="en-US" altLang="en-US" sz="1200" b="0"/>
              <a:pPr/>
              <a:t>32</a:t>
            </a:fld>
            <a:endParaRPr lang="en-US" altLang="en-US" sz="1200" b="0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02403AA1-DAD0-ADF7-59A0-30E9D13E36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04515" name="Rectangle 3">
            <a:extLst>
              <a:ext uri="{FF2B5EF4-FFF2-40B4-BE49-F238E27FC236}">
                <a16:creationId xmlns:a16="http://schemas.microsoft.com/office/drawing/2014/main" id="{30D102B2-9128-F9CA-5A8A-9927F3E812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5157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CB29EEF-9344-0837-FD81-40C4D53AED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F97D5F97-8089-4E48-BF23-2CCBDB3091DA}" type="slidenum">
              <a:rPr lang="en-US" altLang="en-US" sz="1200" b="0"/>
              <a:pPr/>
              <a:t>33</a:t>
            </a:fld>
            <a:endParaRPr lang="en-US" altLang="en-US" sz="1200" b="0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02403AA1-DAD0-ADF7-59A0-30E9D13E36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04515" name="Rectangle 3">
            <a:extLst>
              <a:ext uri="{FF2B5EF4-FFF2-40B4-BE49-F238E27FC236}">
                <a16:creationId xmlns:a16="http://schemas.microsoft.com/office/drawing/2014/main" id="{30D102B2-9128-F9CA-5A8A-9927F3E812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CB29EEF-9344-0837-FD81-40C4D53AED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F97D5F97-8089-4E48-BF23-2CCBDB3091DA}" type="slidenum">
              <a:rPr lang="en-US" altLang="en-US" sz="1200" b="0"/>
              <a:pPr/>
              <a:t>34</a:t>
            </a:fld>
            <a:endParaRPr lang="en-US" altLang="en-US" sz="1200" b="0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02403AA1-DAD0-ADF7-59A0-30E9D13E36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04515" name="Rectangle 3">
            <a:extLst>
              <a:ext uri="{FF2B5EF4-FFF2-40B4-BE49-F238E27FC236}">
                <a16:creationId xmlns:a16="http://schemas.microsoft.com/office/drawing/2014/main" id="{30D102B2-9128-F9CA-5A8A-9927F3E812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7552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5721956-34B6-0174-29EC-FF2F3B10EB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1CA32CB5-1363-054E-AD8F-807A08EA0687}" type="slidenum">
              <a:rPr lang="en-US" altLang="en-US" sz="1200" b="0"/>
              <a:pPr/>
              <a:t>35</a:t>
            </a:fld>
            <a:endParaRPr lang="en-US" altLang="en-US" sz="1200" b="0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05140AE6-36A7-023F-4B33-8D821E704A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704850"/>
            <a:ext cx="4638675" cy="3478213"/>
          </a:xfrm>
          <a:ln/>
        </p:spPr>
      </p:sp>
      <p:sp>
        <p:nvSpPr>
          <p:cNvPr id="3906563" name="Rectangle 3">
            <a:extLst>
              <a:ext uri="{FF2B5EF4-FFF2-40B4-BE49-F238E27FC236}">
                <a16:creationId xmlns:a16="http://schemas.microsoft.com/office/drawing/2014/main" id="{1DC9ED48-A549-390A-16C9-1A4F71555A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80C7E7-CE50-FC00-3E02-FFEAF78B3B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A394FE1C-5DAC-BC4A-9548-430A19E5C426}" type="slidenum">
              <a:rPr lang="en-US" altLang="en-US" sz="1200" b="0"/>
              <a:pPr/>
              <a:t>36</a:t>
            </a:fld>
            <a:endParaRPr lang="en-US" altLang="en-US" sz="1200" b="0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1112B703-77BE-A00B-0D99-621795B13E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704850"/>
            <a:ext cx="4638675" cy="3478213"/>
          </a:xfrm>
          <a:ln/>
        </p:spPr>
      </p:sp>
      <p:sp>
        <p:nvSpPr>
          <p:cNvPr id="3908611" name="Rectangle 3">
            <a:extLst>
              <a:ext uri="{FF2B5EF4-FFF2-40B4-BE49-F238E27FC236}">
                <a16:creationId xmlns:a16="http://schemas.microsoft.com/office/drawing/2014/main" id="{EF3538F3-90B4-71EA-2D58-582DF88FAB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3A22D76-2113-F2ED-69DD-6CB8435354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EDFA2716-782C-994F-B6E2-855F3695E911}" type="slidenum">
              <a:rPr lang="en-US" altLang="en-US" sz="1200" b="0"/>
              <a:pPr/>
              <a:t>37</a:t>
            </a:fld>
            <a:endParaRPr lang="en-US" altLang="en-US" sz="1200" b="0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0663D81E-08D8-8430-FD5F-DC5272098D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704850"/>
            <a:ext cx="4638675" cy="3478213"/>
          </a:xfrm>
          <a:ln/>
        </p:spPr>
      </p:sp>
      <p:sp>
        <p:nvSpPr>
          <p:cNvPr id="3910659" name="Rectangle 3">
            <a:extLst>
              <a:ext uri="{FF2B5EF4-FFF2-40B4-BE49-F238E27FC236}">
                <a16:creationId xmlns:a16="http://schemas.microsoft.com/office/drawing/2014/main" id="{76375900-887B-B447-254E-DAE49030E2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1D00D02-562B-8FE0-CA6E-9594F2D656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893710A7-188B-A94C-A047-30C05E61178F}" type="slidenum">
              <a:rPr lang="en-US" altLang="en-US" sz="1200" b="0"/>
              <a:pPr/>
              <a:t>38</a:t>
            </a:fld>
            <a:endParaRPr lang="en-US" altLang="en-US" sz="1200" b="0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CBD1E4A8-66ED-37CC-19C4-DFDF532CC4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704850"/>
            <a:ext cx="4638675" cy="3478213"/>
          </a:xfrm>
          <a:ln/>
        </p:spPr>
      </p:sp>
      <p:sp>
        <p:nvSpPr>
          <p:cNvPr id="3912707" name="Rectangle 3">
            <a:extLst>
              <a:ext uri="{FF2B5EF4-FFF2-40B4-BE49-F238E27FC236}">
                <a16:creationId xmlns:a16="http://schemas.microsoft.com/office/drawing/2014/main" id="{A88E1209-F503-4F31-A824-F75700ED10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9A9153A-08B1-7526-E5AE-6B877A6C07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9582EB23-84F2-9649-9221-9A580F5632C3}" type="slidenum">
              <a:rPr lang="en-US" altLang="en-US" sz="1200" b="0"/>
              <a:pPr/>
              <a:t>39</a:t>
            </a:fld>
            <a:endParaRPr lang="en-US" altLang="en-US" sz="1200" b="0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02A1AA61-6E6E-DDE3-C379-A44781CEEE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4755" name="Rectangle 3">
            <a:extLst>
              <a:ext uri="{FF2B5EF4-FFF2-40B4-BE49-F238E27FC236}">
                <a16:creationId xmlns:a16="http://schemas.microsoft.com/office/drawing/2014/main" id="{5223AAB0-A9C0-9510-B4C8-49A51D41F8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48BB9AE-9BD5-895B-27FD-6488B34B93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BA65608D-A4E4-214C-B74D-C0B37177EAB4}" type="slidenum">
              <a:rPr lang="en-US" altLang="en-US" sz="1200" b="0"/>
              <a:pPr/>
              <a:t>4</a:t>
            </a:fld>
            <a:endParaRPr lang="en-US" altLang="en-US" sz="1200" b="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7ED72218-5D97-1866-8FC2-71E019799E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0323" name="Rectangle 3">
            <a:extLst>
              <a:ext uri="{FF2B5EF4-FFF2-40B4-BE49-F238E27FC236}">
                <a16:creationId xmlns:a16="http://schemas.microsoft.com/office/drawing/2014/main" id="{53849843-00DD-BA19-4529-9359564B8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C5C28F4-5067-C4F4-6A14-8A75551756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3363BAF8-2FAD-FA42-B116-9DCFC12EFC01}" type="slidenum">
              <a:rPr lang="en-US" altLang="en-US" sz="1200" b="0"/>
              <a:pPr/>
              <a:t>40</a:t>
            </a:fld>
            <a:endParaRPr lang="en-US" altLang="en-US" sz="1200" b="0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84C62F4D-7192-67AE-9F3C-0709E16224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8851" name="Rectangle 3">
            <a:extLst>
              <a:ext uri="{FF2B5EF4-FFF2-40B4-BE49-F238E27FC236}">
                <a16:creationId xmlns:a16="http://schemas.microsoft.com/office/drawing/2014/main" id="{FAB62B18-AB5E-6D6B-EC94-B62D58C34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1B752AE-1F21-9BC1-4F21-755276B2ED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A60298F9-B165-104E-BAFE-F24C80EBF639}" type="slidenum">
              <a:rPr lang="en-US" altLang="en-US" sz="1200" b="0"/>
              <a:pPr/>
              <a:t>41</a:t>
            </a:fld>
            <a:endParaRPr lang="en-US" altLang="en-US" sz="1200" b="0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4D7C7F0E-35CE-AB53-206F-709A78D67A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0899" name="Rectangle 3">
            <a:extLst>
              <a:ext uri="{FF2B5EF4-FFF2-40B4-BE49-F238E27FC236}">
                <a16:creationId xmlns:a16="http://schemas.microsoft.com/office/drawing/2014/main" id="{A65E81D9-2A54-C73C-CD29-28349A1B59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443FB59-0B22-EE39-F102-42461335FA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999B3529-182A-9841-8996-10D43C8BEB9D}" type="slidenum">
              <a:rPr lang="en-US" altLang="en-US" sz="1200" b="0"/>
              <a:pPr/>
              <a:t>42</a:t>
            </a:fld>
            <a:endParaRPr lang="en-US" altLang="en-US" sz="1200" b="0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C30C577A-337A-35E2-F8EA-2795828F86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6803" name="Rectangle 3">
            <a:extLst>
              <a:ext uri="{FF2B5EF4-FFF2-40B4-BE49-F238E27FC236}">
                <a16:creationId xmlns:a16="http://schemas.microsoft.com/office/drawing/2014/main" id="{DA3437D1-F3FA-1F23-0AEB-9DBD25CA35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F453773-85DF-B2CF-1819-CAF4821E47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25488A1A-1396-5241-908B-0265CDFF9166}" type="slidenum">
              <a:rPr lang="en-US" altLang="en-US" sz="1200" b="0"/>
              <a:pPr/>
              <a:t>43</a:t>
            </a:fld>
            <a:endParaRPr lang="en-US" altLang="en-US" sz="1200" b="0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C65698A2-6B8D-034B-9A3A-FFA3E5DD08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0467" name="Rectangle 3">
            <a:extLst>
              <a:ext uri="{FF2B5EF4-FFF2-40B4-BE49-F238E27FC236}">
                <a16:creationId xmlns:a16="http://schemas.microsoft.com/office/drawing/2014/main" id="{3D6D9E9E-6E77-5ACC-1C3B-839F50274E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616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A27028-A6A8-AED3-793D-4B3869CF2F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D7321FA9-BA81-C346-B2A5-013A12B17ADA}" type="slidenum">
              <a:rPr lang="en-US" altLang="en-US" sz="1200" b="0"/>
              <a:pPr/>
              <a:t>44</a:t>
            </a:fld>
            <a:endParaRPr lang="en-US" altLang="en-US" sz="1200" b="0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8D06B5EA-91D2-F0AE-6919-46AD5E5E9B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2947" name="Rectangle 3">
            <a:extLst>
              <a:ext uri="{FF2B5EF4-FFF2-40B4-BE49-F238E27FC236}">
                <a16:creationId xmlns:a16="http://schemas.microsoft.com/office/drawing/2014/main" id="{B1405CB2-B9FE-9B8C-44E9-06341DEB6B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2EC5114-A00D-927A-EF60-883756D53A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4A6B7A10-662C-AE4F-AA9B-CDC5FFC060BB}" type="slidenum">
              <a:rPr lang="en-US" altLang="en-US" sz="1200" b="0"/>
              <a:pPr/>
              <a:t>45</a:t>
            </a:fld>
            <a:endParaRPr lang="en-US" altLang="en-US" sz="1200" b="0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A4D9776A-D8A6-8335-4227-C2F9211BA0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4995" name="Rectangle 3">
            <a:extLst>
              <a:ext uri="{FF2B5EF4-FFF2-40B4-BE49-F238E27FC236}">
                <a16:creationId xmlns:a16="http://schemas.microsoft.com/office/drawing/2014/main" id="{B1811047-B676-90B2-C27A-8BD171AA59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507DEB0-F5CF-FE80-B3AB-544870391D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996B0991-C2DE-124C-AAB9-C6E85BD9CB1F}" type="slidenum">
              <a:rPr lang="en-US" altLang="en-US" sz="1200" b="0"/>
              <a:pPr/>
              <a:t>46</a:t>
            </a:fld>
            <a:endParaRPr lang="en-US" altLang="en-US" sz="1200" b="0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6102C3FF-2F19-46D9-50D4-C2840185D3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7043" name="Rectangle 3">
            <a:extLst>
              <a:ext uri="{FF2B5EF4-FFF2-40B4-BE49-F238E27FC236}">
                <a16:creationId xmlns:a16="http://schemas.microsoft.com/office/drawing/2014/main" id="{797B838D-8E3B-80B9-3DBC-40A23B159F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382695A-9819-0CFC-B532-94DFD6388F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D0528929-B0D4-FF49-B039-A740F32FC22B}" type="slidenum">
              <a:rPr lang="en-US" altLang="en-US" sz="1200" b="0"/>
              <a:pPr/>
              <a:t>47</a:t>
            </a:fld>
            <a:endParaRPr lang="en-US" altLang="en-US" sz="1200" b="0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CA477448-65BF-6446-634F-CC5C25DF07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31139" name="Rectangle 3">
            <a:extLst>
              <a:ext uri="{FF2B5EF4-FFF2-40B4-BE49-F238E27FC236}">
                <a16:creationId xmlns:a16="http://schemas.microsoft.com/office/drawing/2014/main" id="{3A338889-AD47-7CF1-6BDC-D8AAD8F11D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D32CBB5-8390-0ED3-6ADB-4DBD2D248F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762CA218-A023-0448-9FB4-3B88D205565A}" type="slidenum">
              <a:rPr lang="en-US" altLang="en-US" sz="1200" b="0"/>
              <a:pPr/>
              <a:t>48</a:t>
            </a:fld>
            <a:endParaRPr lang="en-US" altLang="en-US" sz="1200" b="0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C01523CB-3621-7207-E1EA-155F2183CD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33187" name="Rectangle 3">
            <a:extLst>
              <a:ext uri="{FF2B5EF4-FFF2-40B4-BE49-F238E27FC236}">
                <a16:creationId xmlns:a16="http://schemas.microsoft.com/office/drawing/2014/main" id="{EA83969B-B38B-253F-472D-DB23209358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4C29F90-AD32-50C5-5087-CFEA574637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1521DE99-96CF-754D-85AA-BDBC0D3B21C7}" type="slidenum">
              <a:rPr lang="en-US" altLang="en-US" sz="1200" b="0"/>
              <a:pPr/>
              <a:t>49</a:t>
            </a:fld>
            <a:endParaRPr lang="en-US" altLang="en-US" sz="1200" b="0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BAD92B1D-9149-96BF-0179-EA6102164F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35235" name="Rectangle 3">
            <a:extLst>
              <a:ext uri="{FF2B5EF4-FFF2-40B4-BE49-F238E27FC236}">
                <a16:creationId xmlns:a16="http://schemas.microsoft.com/office/drawing/2014/main" id="{D00FDF57-CA85-9F38-8230-2FD5996F3B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1536BCE-586B-5ED7-0819-DF6A960366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454789C4-AFA5-9D4F-B7B5-49E829E94CB7}" type="slidenum">
              <a:rPr lang="en-US" altLang="en-US" sz="1200" b="0"/>
              <a:pPr/>
              <a:t>5</a:t>
            </a:fld>
            <a:endParaRPr lang="en-US" altLang="en-US" sz="1200" b="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E775ED1E-642D-AD3C-6164-E4D69CFF64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0179" name="Rectangle 3">
            <a:extLst>
              <a:ext uri="{FF2B5EF4-FFF2-40B4-BE49-F238E27FC236}">
                <a16:creationId xmlns:a16="http://schemas.microsoft.com/office/drawing/2014/main" id="{3F7817E2-E612-E643-99BE-A8A8A53ED7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35450F3-51F8-F6D4-314C-BA842B0518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87728186-65D2-564F-9CF7-A4BA0F94B5E5}" type="slidenum">
              <a:rPr lang="en-US" altLang="en-US" sz="1200" b="0"/>
              <a:pPr/>
              <a:t>50</a:t>
            </a:fld>
            <a:endParaRPr lang="en-US" altLang="en-US" sz="1200" b="0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B4B7F687-68A2-952D-8E60-848F487419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37283" name="Rectangle 3">
            <a:extLst>
              <a:ext uri="{FF2B5EF4-FFF2-40B4-BE49-F238E27FC236}">
                <a16:creationId xmlns:a16="http://schemas.microsoft.com/office/drawing/2014/main" id="{41EEFE00-8815-85F8-5A8C-FA176D300B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2BD5F8-1431-864B-8614-7D325FA89E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9DBAEF6D-7CFA-EC42-BBD9-35A2DCAFE171}" type="slidenum">
              <a:rPr lang="en-US" altLang="en-US" sz="1200" b="0"/>
              <a:pPr/>
              <a:t>51</a:t>
            </a:fld>
            <a:endParaRPr lang="en-US" altLang="en-US" sz="1200" b="0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4CDBD342-AFAC-1E82-FE2C-CC94F89939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7523" name="Rectangle 3">
            <a:extLst>
              <a:ext uri="{FF2B5EF4-FFF2-40B4-BE49-F238E27FC236}">
                <a16:creationId xmlns:a16="http://schemas.microsoft.com/office/drawing/2014/main" id="{228BAF38-7CB8-9B5F-64AC-BF2E03556C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25BF7CB-9AFB-A497-6A80-75CAE7B202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623AC2C4-3629-BB43-8A4C-545C8480BDA4}" type="slidenum">
              <a:rPr lang="en-US" altLang="en-US" sz="1200" b="0"/>
              <a:pPr/>
              <a:t>52</a:t>
            </a:fld>
            <a:endParaRPr lang="en-US" altLang="en-US" sz="1200" b="0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FC0DE88B-C6D8-6C34-4B7E-A5DA83FB67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9571" name="Rectangle 3">
            <a:extLst>
              <a:ext uri="{FF2B5EF4-FFF2-40B4-BE49-F238E27FC236}">
                <a16:creationId xmlns:a16="http://schemas.microsoft.com/office/drawing/2014/main" id="{19B94094-1D37-6819-DDDA-84DB31ACA8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B4DE743-8837-03F2-2BD3-97695632F6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06AD2F79-4529-1448-8BC9-4A612353248A}" type="slidenum">
              <a:rPr lang="en-US" altLang="en-US" sz="1200" b="0"/>
              <a:pPr/>
              <a:t>53</a:t>
            </a:fld>
            <a:endParaRPr lang="en-US" altLang="en-US" sz="1200" b="0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10D1D272-3EF1-D38E-5D85-71FCAD4A03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51619" name="Rectangle 3">
            <a:extLst>
              <a:ext uri="{FF2B5EF4-FFF2-40B4-BE49-F238E27FC236}">
                <a16:creationId xmlns:a16="http://schemas.microsoft.com/office/drawing/2014/main" id="{46145E6C-6ADF-C3C0-A0E0-26CBDCD552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0C2229F-3F20-CC91-80B5-1769CA95D2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C6E547BC-6345-BC49-82B5-557DD817BA1E}" type="slidenum">
              <a:rPr lang="en-US" altLang="en-US" sz="1200" b="0"/>
              <a:pPr/>
              <a:t>54</a:t>
            </a:fld>
            <a:endParaRPr lang="en-US" altLang="en-US" sz="1200" b="0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6613C7BE-812F-3E0F-76BE-536FEBBB88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53667" name="Rectangle 3">
            <a:extLst>
              <a:ext uri="{FF2B5EF4-FFF2-40B4-BE49-F238E27FC236}">
                <a16:creationId xmlns:a16="http://schemas.microsoft.com/office/drawing/2014/main" id="{7713BC8C-DA88-D590-CD4C-6C6C89D967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78845A7-BAAD-7976-4367-BE54EDB2E7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FCCA4326-A901-A046-8033-BD968816AB85}" type="slidenum">
              <a:rPr lang="en-US" altLang="en-US" sz="1200" b="0"/>
              <a:pPr/>
              <a:t>55</a:t>
            </a:fld>
            <a:endParaRPr lang="en-US" altLang="en-US" sz="1200" b="0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C613423F-DAB4-004D-B184-0731902FDA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55715" name="Rectangle 3">
            <a:extLst>
              <a:ext uri="{FF2B5EF4-FFF2-40B4-BE49-F238E27FC236}">
                <a16:creationId xmlns:a16="http://schemas.microsoft.com/office/drawing/2014/main" id="{1BC0B060-E064-FC88-A7BE-48CAC3C20D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805EEC6-79E5-7D17-73BC-C142E9CAEE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6AB4B42F-8D55-214E-AF06-D314A5326FCF}" type="slidenum">
              <a:rPr lang="en-US" altLang="en-US" sz="1200" b="0"/>
              <a:pPr/>
              <a:t>56</a:t>
            </a:fld>
            <a:endParaRPr lang="en-US" altLang="en-US" sz="1200" b="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6788628F-44F2-CA9B-C206-84615E290D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57763" name="Rectangle 3">
            <a:extLst>
              <a:ext uri="{FF2B5EF4-FFF2-40B4-BE49-F238E27FC236}">
                <a16:creationId xmlns:a16="http://schemas.microsoft.com/office/drawing/2014/main" id="{3B9EB5F7-1A53-EBBF-6185-538A53AB74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18DD127-7119-EAD5-472A-FB5B2E3187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2ADAE658-34EA-9244-8473-6CEC2EE413EF}" type="slidenum">
              <a:rPr lang="en-US" altLang="en-US" sz="1200" b="0"/>
              <a:pPr/>
              <a:t>57</a:t>
            </a:fld>
            <a:endParaRPr lang="en-US" altLang="en-US" sz="1200" b="0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8B51FA17-FDC1-3492-9BBE-20CADE01A2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59811" name="Rectangle 3">
            <a:extLst>
              <a:ext uri="{FF2B5EF4-FFF2-40B4-BE49-F238E27FC236}">
                <a16:creationId xmlns:a16="http://schemas.microsoft.com/office/drawing/2014/main" id="{AB6856A3-A9C8-98EE-637B-FDF8AC15D1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0B12F4-82CE-5F35-8E50-BBC32E388A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11F2B41D-399F-A742-858C-487A394C3B47}" type="slidenum">
              <a:rPr lang="en-US" altLang="en-US" sz="1200" b="0"/>
              <a:pPr/>
              <a:t>58</a:t>
            </a:fld>
            <a:endParaRPr lang="en-US" altLang="en-US" sz="1200" b="0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EC545972-9414-8BF8-5384-7B5CA3161C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1859" name="Rectangle 3">
            <a:extLst>
              <a:ext uri="{FF2B5EF4-FFF2-40B4-BE49-F238E27FC236}">
                <a16:creationId xmlns:a16="http://schemas.microsoft.com/office/drawing/2014/main" id="{B103E2EC-A841-0EEB-3F29-E0803CCAC0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8E214C0-62C9-4A90-A2C9-746C6774C1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57C71BB0-FC82-BC42-AE73-760EB8B109C7}" type="slidenum">
              <a:rPr lang="en-US" altLang="en-US" sz="1200" b="0"/>
              <a:pPr/>
              <a:t>59</a:t>
            </a:fld>
            <a:endParaRPr lang="en-US" altLang="en-US" sz="1200" b="0"/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8D5B6DF7-96CD-FA2A-FDA2-453B7CA557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3907" name="Rectangle 3">
            <a:extLst>
              <a:ext uri="{FF2B5EF4-FFF2-40B4-BE49-F238E27FC236}">
                <a16:creationId xmlns:a16="http://schemas.microsoft.com/office/drawing/2014/main" id="{C1BA6318-144A-B9C9-F529-65265760CE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55F64BF-DAE6-3713-B523-052DD611CB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B5ACF2-9A13-8F44-BA26-AE137F382FDC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4045826" name="Rectangle 2">
            <a:extLst>
              <a:ext uri="{FF2B5EF4-FFF2-40B4-BE49-F238E27FC236}">
                <a16:creationId xmlns:a16="http://schemas.microsoft.com/office/drawing/2014/main" id="{0A39C03A-1221-D6D9-CC89-4C8ACB4544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5827" name="Rectangle 3">
            <a:extLst>
              <a:ext uri="{FF2B5EF4-FFF2-40B4-BE49-F238E27FC236}">
                <a16:creationId xmlns:a16="http://schemas.microsoft.com/office/drawing/2014/main" id="{AEF18D33-86C3-B58B-69BD-158B23A406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1C517F5-583A-E5AA-0746-420EAC07EE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5F6987B6-1760-A94E-B70E-3466C4ADA453}" type="slidenum">
              <a:rPr lang="en-US" altLang="en-US" sz="1200" b="0"/>
              <a:pPr/>
              <a:t>60</a:t>
            </a:fld>
            <a:endParaRPr lang="en-US" altLang="en-US" sz="1200" b="0"/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BB29D980-730E-6E0B-B82C-9357C6C755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2579" name="Rectangle 3">
            <a:extLst>
              <a:ext uri="{FF2B5EF4-FFF2-40B4-BE49-F238E27FC236}">
                <a16:creationId xmlns:a16="http://schemas.microsoft.com/office/drawing/2014/main" id="{34A8F5EF-1DFD-3A01-9D9D-A5B8AA0B51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2E52B89-8AA5-4FB3-A940-2C7408620F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C3E54B59-8ED6-C74D-B5B7-C070468D7B97}" type="slidenum">
              <a:rPr lang="en-US" altLang="en-US" sz="1200" b="0"/>
              <a:pPr/>
              <a:t>61</a:t>
            </a:fld>
            <a:endParaRPr lang="en-US" altLang="en-US" sz="1200" b="0"/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875A4933-26A9-5B62-34DF-3CE50D454C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04867" name="Rectangle 3">
            <a:extLst>
              <a:ext uri="{FF2B5EF4-FFF2-40B4-BE49-F238E27FC236}">
                <a16:creationId xmlns:a16="http://schemas.microsoft.com/office/drawing/2014/main" id="{BFA70621-32FD-F3F2-09A5-5395F74CF9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194038A-D601-36A3-52BF-AA77EF9E3F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86392A66-AAB5-0C47-A695-F7964E3B42D7}" type="slidenum">
              <a:rPr lang="en-US" altLang="en-US" sz="1200" b="0"/>
              <a:pPr/>
              <a:t>62</a:t>
            </a:fld>
            <a:endParaRPr lang="en-US" altLang="en-US" sz="1200" b="0"/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6DBF2656-798E-FEA9-2096-5AE7D1AF7F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0931" name="Rectangle 3">
            <a:extLst>
              <a:ext uri="{FF2B5EF4-FFF2-40B4-BE49-F238E27FC236}">
                <a16:creationId xmlns:a16="http://schemas.microsoft.com/office/drawing/2014/main" id="{03042C38-935C-9861-4F72-E7688ACE6B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EAEDB3C-0B03-8111-9EA0-DEA4AE402C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EE6786EE-1519-3B4C-9B52-A26AE4B204D9}" type="slidenum">
              <a:rPr lang="en-US" altLang="en-US" sz="1200" b="0"/>
              <a:pPr/>
              <a:t>67</a:t>
            </a:fld>
            <a:endParaRPr lang="en-US" altLang="en-US" sz="1200" b="0"/>
          </a:p>
        </p:txBody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C67346F8-BF2D-7944-1999-A7FA95441E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1459" name="Rectangle 3">
            <a:extLst>
              <a:ext uri="{FF2B5EF4-FFF2-40B4-BE49-F238E27FC236}">
                <a16:creationId xmlns:a16="http://schemas.microsoft.com/office/drawing/2014/main" id="{CB376DD5-B813-D849-743A-CBBA996391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FE5E0A-423B-BC21-446B-46E9C613DF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7B159E51-2715-684A-BD06-306ABD57F944}" type="slidenum">
              <a:rPr lang="en-US" altLang="en-US" sz="1200" b="0"/>
              <a:pPr/>
              <a:t>68</a:t>
            </a:fld>
            <a:endParaRPr lang="en-US" altLang="en-US" sz="1200" b="0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2656B4B1-416F-EF45-737E-20DD3EE34A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1955" name="Rectangle 3">
            <a:extLst>
              <a:ext uri="{FF2B5EF4-FFF2-40B4-BE49-F238E27FC236}">
                <a16:creationId xmlns:a16="http://schemas.microsoft.com/office/drawing/2014/main" id="{BADB3898-0BDA-12A3-40A0-666337E19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FE5E0A-423B-BC21-446B-46E9C613DF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7B159E51-2715-684A-BD06-306ABD57F944}" type="slidenum">
              <a:rPr lang="en-US" altLang="en-US" sz="1200" b="0"/>
              <a:pPr/>
              <a:t>69</a:t>
            </a:fld>
            <a:endParaRPr lang="en-US" altLang="en-US" sz="1200" b="0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2656B4B1-416F-EF45-737E-20DD3EE34A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1955" name="Rectangle 3">
            <a:extLst>
              <a:ext uri="{FF2B5EF4-FFF2-40B4-BE49-F238E27FC236}">
                <a16:creationId xmlns:a16="http://schemas.microsoft.com/office/drawing/2014/main" id="{BADB3898-0BDA-12A3-40A0-666337E19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60641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C42E6D7C-FEA9-9839-061B-5B8232FB5D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AE84E66-38AB-C348-9979-D7FA44A1D33F}" type="slidenum">
              <a:rPr lang="en-US" altLang="en-US" sz="1200"/>
              <a:pPr eaLnBrk="1" hangingPunct="1"/>
              <a:t>70</a:t>
            </a:fld>
            <a:endParaRPr lang="en-US" altLang="en-US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F7CD1B33-C129-61E2-1435-6065D22FBC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85E676A9-E21C-AE9E-99BC-1564C24BBE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4F56B0EA-2F63-2AD0-D925-FB1773EBED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0D43658-53EA-C342-A435-336B37624300}" type="slidenum">
              <a:rPr lang="en-US" altLang="en-US" sz="1200"/>
              <a:pPr eaLnBrk="1" hangingPunct="1"/>
              <a:t>71</a:t>
            </a:fld>
            <a:endParaRPr lang="en-US" altLang="en-US" sz="12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CDF86F97-1996-9A26-4832-567CD34966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935B3EBD-B0C8-6549-EDC5-F92F732F50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38BCEA7F-4C3D-861E-10A7-0F8E0D8A94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0D0EEED-150C-C74C-87E9-BED033D6C675}" type="slidenum">
              <a:rPr lang="en-US" altLang="en-US" sz="1200"/>
              <a:pPr eaLnBrk="1" hangingPunct="1"/>
              <a:t>72</a:t>
            </a:fld>
            <a:endParaRPr lang="en-US" alt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E683A4C1-3BF4-CE89-9F64-496E985DC2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E61748BB-9071-C874-6C29-857952581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FD83D16B-9CBC-F820-1124-ED6BAD1EC3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8B1F8A0-B821-2B4E-85DA-58C77D18465C}" type="slidenum">
              <a:rPr lang="en-US" altLang="en-US" sz="1200"/>
              <a:pPr eaLnBrk="1" hangingPunct="1"/>
              <a:t>73</a:t>
            </a:fld>
            <a:endParaRPr lang="en-US" altLang="en-US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A73341F5-8C7E-32CF-0596-5519607DA7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57B161D3-FE1C-BC33-5B2E-A77D963303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FCE74BF-9C56-D1F3-9521-8F00A9A010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9DADFB4A-9E79-484E-A87C-43FC6AC5CCDF}" type="slidenum">
              <a:rPr lang="en-US" altLang="en-US" sz="1200" b="0"/>
              <a:pPr/>
              <a:t>7</a:t>
            </a:fld>
            <a:endParaRPr lang="en-US" altLang="en-US" sz="1200" b="0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CB11C1C4-057D-0CA9-E5FC-D31BD92FE3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6371" name="Rectangle 3">
            <a:extLst>
              <a:ext uri="{FF2B5EF4-FFF2-40B4-BE49-F238E27FC236}">
                <a16:creationId xmlns:a16="http://schemas.microsoft.com/office/drawing/2014/main" id="{43119883-A7C9-B0DC-60E3-48EB8B20BC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FE5E0A-423B-BC21-446B-46E9C613DF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7B159E51-2715-684A-BD06-306ABD57F944}" type="slidenum">
              <a:rPr lang="en-US" altLang="en-US" sz="1200" b="0"/>
              <a:pPr/>
              <a:t>74</a:t>
            </a:fld>
            <a:endParaRPr lang="en-US" altLang="en-US" sz="1200" b="0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2656B4B1-416F-EF45-737E-20DD3EE34A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1955" name="Rectangle 3">
            <a:extLst>
              <a:ext uri="{FF2B5EF4-FFF2-40B4-BE49-F238E27FC236}">
                <a16:creationId xmlns:a16="http://schemas.microsoft.com/office/drawing/2014/main" id="{BADB3898-0BDA-12A3-40A0-666337E19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63728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FE5E0A-423B-BC21-446B-46E9C613DF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7B159E51-2715-684A-BD06-306ABD57F944}" type="slidenum">
              <a:rPr lang="en-US" altLang="en-US" sz="1200" b="0"/>
              <a:pPr/>
              <a:t>75</a:t>
            </a:fld>
            <a:endParaRPr lang="en-US" altLang="en-US" sz="1200" b="0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2656B4B1-416F-EF45-737E-20DD3EE34A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1955" name="Rectangle 3">
            <a:extLst>
              <a:ext uri="{FF2B5EF4-FFF2-40B4-BE49-F238E27FC236}">
                <a16:creationId xmlns:a16="http://schemas.microsoft.com/office/drawing/2014/main" id="{BADB3898-0BDA-12A3-40A0-666337E19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50460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FE5E0A-423B-BC21-446B-46E9C613DF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7B159E51-2715-684A-BD06-306ABD57F944}" type="slidenum">
              <a:rPr lang="en-US" altLang="en-US" sz="1200" b="0"/>
              <a:pPr/>
              <a:t>76</a:t>
            </a:fld>
            <a:endParaRPr lang="en-US" altLang="en-US" sz="1200" b="0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2656B4B1-416F-EF45-737E-20DD3EE34A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1955" name="Rectangle 3">
            <a:extLst>
              <a:ext uri="{FF2B5EF4-FFF2-40B4-BE49-F238E27FC236}">
                <a16:creationId xmlns:a16="http://schemas.microsoft.com/office/drawing/2014/main" id="{BADB3898-0BDA-12A3-40A0-666337E19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41772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FE5E0A-423B-BC21-446B-46E9C613DF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7B159E51-2715-684A-BD06-306ABD57F944}" type="slidenum">
              <a:rPr lang="en-US" altLang="en-US" sz="1200" b="0"/>
              <a:pPr/>
              <a:t>77</a:t>
            </a:fld>
            <a:endParaRPr lang="en-US" altLang="en-US" sz="1200" b="0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2656B4B1-416F-EF45-737E-20DD3EE34A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1955" name="Rectangle 3">
            <a:extLst>
              <a:ext uri="{FF2B5EF4-FFF2-40B4-BE49-F238E27FC236}">
                <a16:creationId xmlns:a16="http://schemas.microsoft.com/office/drawing/2014/main" id="{BADB3898-0BDA-12A3-40A0-666337E19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89370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FE5E0A-423B-BC21-446B-46E9C613DF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7B159E51-2715-684A-BD06-306ABD57F944}" type="slidenum">
              <a:rPr lang="en-US" altLang="en-US" sz="1200" b="0"/>
              <a:pPr/>
              <a:t>78</a:t>
            </a:fld>
            <a:endParaRPr lang="en-US" altLang="en-US" sz="1200" b="0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2656B4B1-416F-EF45-737E-20DD3EE34A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1955" name="Rectangle 3">
            <a:extLst>
              <a:ext uri="{FF2B5EF4-FFF2-40B4-BE49-F238E27FC236}">
                <a16:creationId xmlns:a16="http://schemas.microsoft.com/office/drawing/2014/main" id="{BADB3898-0BDA-12A3-40A0-666337E19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04321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FE5E0A-423B-BC21-446B-46E9C613DF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7B159E51-2715-684A-BD06-306ABD57F944}" type="slidenum">
              <a:rPr lang="en-US" altLang="en-US" sz="1200" b="0"/>
              <a:pPr/>
              <a:t>79</a:t>
            </a:fld>
            <a:endParaRPr lang="en-US" altLang="en-US" sz="1200" b="0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2656B4B1-416F-EF45-737E-20DD3EE34A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1955" name="Rectangle 3">
            <a:extLst>
              <a:ext uri="{FF2B5EF4-FFF2-40B4-BE49-F238E27FC236}">
                <a16:creationId xmlns:a16="http://schemas.microsoft.com/office/drawing/2014/main" id="{BADB3898-0BDA-12A3-40A0-666337E19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51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FE5E0A-423B-BC21-446B-46E9C613DF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7B159E51-2715-684A-BD06-306ABD57F944}" type="slidenum">
              <a:rPr lang="en-US" altLang="en-US" sz="1200" b="0"/>
              <a:pPr/>
              <a:t>80</a:t>
            </a:fld>
            <a:endParaRPr lang="en-US" altLang="en-US" sz="1200" b="0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2656B4B1-416F-EF45-737E-20DD3EE34A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1955" name="Rectangle 3">
            <a:extLst>
              <a:ext uri="{FF2B5EF4-FFF2-40B4-BE49-F238E27FC236}">
                <a16:creationId xmlns:a16="http://schemas.microsoft.com/office/drawing/2014/main" id="{BADB3898-0BDA-12A3-40A0-666337E19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95079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FE5E0A-423B-BC21-446B-46E9C613DF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7B159E51-2715-684A-BD06-306ABD57F944}" type="slidenum">
              <a:rPr lang="en-US" altLang="en-US" sz="1200" b="0"/>
              <a:pPr/>
              <a:t>81</a:t>
            </a:fld>
            <a:endParaRPr lang="en-US" altLang="en-US" sz="1200" b="0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2656B4B1-416F-EF45-737E-20DD3EE34A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1955" name="Rectangle 3">
            <a:extLst>
              <a:ext uri="{FF2B5EF4-FFF2-40B4-BE49-F238E27FC236}">
                <a16:creationId xmlns:a16="http://schemas.microsoft.com/office/drawing/2014/main" id="{BADB3898-0BDA-12A3-40A0-666337E19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51153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FE5E0A-423B-BC21-446B-46E9C613DF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7B159E51-2715-684A-BD06-306ABD57F944}" type="slidenum">
              <a:rPr lang="en-US" altLang="en-US" sz="1200" b="0"/>
              <a:pPr/>
              <a:t>82</a:t>
            </a:fld>
            <a:endParaRPr lang="en-US" altLang="en-US" sz="1200" b="0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2656B4B1-416F-EF45-737E-20DD3EE34A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1955" name="Rectangle 3">
            <a:extLst>
              <a:ext uri="{FF2B5EF4-FFF2-40B4-BE49-F238E27FC236}">
                <a16:creationId xmlns:a16="http://schemas.microsoft.com/office/drawing/2014/main" id="{BADB3898-0BDA-12A3-40A0-666337E19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3247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AC225D1-AE40-6C9E-53E0-E74510049F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B7487A57-C9E6-474B-9370-51F143FFF54A}" type="slidenum">
              <a:rPr lang="en-US" altLang="en-US" sz="1200" b="0"/>
              <a:pPr/>
              <a:t>83</a:t>
            </a:fld>
            <a:endParaRPr lang="en-US" altLang="en-US" sz="1200" b="0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7597C5E8-BBF1-3200-BD22-8C96625480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4147" name="Rectangle 3">
            <a:extLst>
              <a:ext uri="{FF2B5EF4-FFF2-40B4-BE49-F238E27FC236}">
                <a16:creationId xmlns:a16="http://schemas.microsoft.com/office/drawing/2014/main" id="{3F3A06C2-65A6-D01C-D486-35CD61018F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897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1F31022-F5EC-0683-6722-27FF97AFA2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3B5FAC33-2FA5-314C-B108-B7C2F7B5177A}" type="slidenum">
              <a:rPr lang="en-US" altLang="en-US" sz="1200" b="0"/>
              <a:pPr/>
              <a:t>8</a:t>
            </a:fld>
            <a:endParaRPr lang="en-US" altLang="en-US" sz="1200" b="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A1E4DAFC-A160-F946-06DB-A823407877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0323" name="Rectangle 3">
            <a:extLst>
              <a:ext uri="{FF2B5EF4-FFF2-40B4-BE49-F238E27FC236}">
                <a16:creationId xmlns:a16="http://schemas.microsoft.com/office/drawing/2014/main" id="{4FE1C73A-9865-27E2-26BC-0690D5A880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DEEBEA9-D2C0-D1DE-ABF9-939E4893C4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fld id="{B0A1F243-8CBB-E541-87B2-341B5AB3B4BD}" type="slidenum">
              <a:rPr lang="en-US" altLang="en-US" sz="1200" b="0"/>
              <a:pPr/>
              <a:t>9</a:t>
            </a:fld>
            <a:endParaRPr lang="en-US" altLang="en-US" sz="1200" b="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EDDB48B4-FCB5-FE4C-2CC6-3911B95984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5955" name="Rectangle 3">
            <a:extLst>
              <a:ext uri="{FF2B5EF4-FFF2-40B4-BE49-F238E27FC236}">
                <a16:creationId xmlns:a16="http://schemas.microsoft.com/office/drawing/2014/main" id="{ED233035-3959-BC2D-6DBF-CCDF62B41F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13997-E1CA-EA5E-DEC9-584C079C0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8B209-4682-BD86-EB47-7AC82296A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95BE1-F818-9521-81C3-C4E88E27B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73FD6-A570-FB42-BA78-583EEF9B12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7095552"/>
      </p:ext>
    </p:extLst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F83D4-D86B-432F-4521-90C0D1E6F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3A32F-3457-0F4E-661B-9A8FE2B3F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A3785-EC4E-DC59-6200-6033EC52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EB4508-59BA-F84C-9518-3CECD5A448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930262"/>
      </p:ext>
    </p:extLst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E1303-188F-9238-9850-6D45CEEDE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78EAF-AAB7-BC22-D17F-520734030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E4AB4-2EFA-3EA8-04AD-9605B3443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B75D6-3343-4141-9673-D725AA73F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889358"/>
      </p:ext>
    </p:extLst>
  </p:cSld>
  <p:clrMapOvr>
    <a:masterClrMapping/>
  </p:clrMapOvr>
  <p:transition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10566-D136-75D8-F167-6C45BE719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BC4B5-3BAA-6FAB-AAAD-E3D8B6098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F16F4-9DA4-DC62-07C5-EEC820CEA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1A04B-A558-9649-BBAD-9F8D872DA6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582644"/>
      </p:ext>
    </p:extLst>
  </p:cSld>
  <p:clrMapOvr>
    <a:masterClrMapping/>
  </p:clrMapOvr>
  <p:transition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AD969-0AE0-6CD5-1C74-5BFCE2F74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6E501-460B-0FF0-07A8-A8C0B465B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1CE68-127C-3FAD-6BBB-300F01258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8EDF3-F783-1641-87D8-C159C121AC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0783446"/>
      </p:ext>
    </p:extLst>
  </p:cSld>
  <p:clrMapOvr>
    <a:masterClrMapping/>
  </p:clrMapOvr>
  <p:transition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BB8E36-8658-D431-C678-0B82BD1BF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C238F06-9CEB-67F2-4256-2BCE7258F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8BDD06-7679-4EE6-EB9E-089EB7E4B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1A13F-2333-B44B-B9B2-5DFD51C3BE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755103"/>
      </p:ext>
    </p:extLst>
  </p:cSld>
  <p:clrMapOvr>
    <a:masterClrMapping/>
  </p:clrMapOvr>
  <p:transition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D4FD8B8-B24B-03E3-BCF8-4D936C83B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27FD3F-249D-F06F-5B69-736C65EC8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6B9FBC6-FFE7-CC36-2031-7F760C18E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1192E1-507D-1C45-8774-F60A42CF36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356102"/>
      </p:ext>
    </p:extLst>
  </p:cSld>
  <p:clrMapOvr>
    <a:masterClrMapping/>
  </p:clrMapOvr>
  <p:transition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5B37612-C520-5AAE-8819-8BC4EA394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2DA1AE4-5AC5-D70A-51B8-7436AA0E8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31FE669-CB59-0EF1-5C91-A93FEF41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2E2D3-9DE4-3E4E-B666-1233C06095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743143"/>
      </p:ext>
    </p:extLst>
  </p:cSld>
  <p:clrMapOvr>
    <a:masterClrMapping/>
  </p:clrMapOvr>
  <p:transition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2E7328D-BD0D-0A91-6671-17767D7FC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5C37258-5801-5145-93E4-FE09D6DFF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479A732-20F7-FA05-51FB-B75137390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C19CFC-7BCA-9A4F-A5C6-A048958803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917945"/>
      </p:ext>
    </p:extLst>
  </p:cSld>
  <p:clrMapOvr>
    <a:masterClrMapping/>
  </p:clrMapOvr>
  <p:transition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163AECA-D728-FC61-0A67-DEDDE5750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69E049-D757-A36B-9202-553C86ED5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0F1CF1-EB12-A6FA-AADA-E14A3FF59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4CB5D-47A5-CF4C-BDED-CFA74D6A5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359226"/>
      </p:ext>
    </p:extLst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A501E4-0BEC-3AAE-AA49-E58BF622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2B58CF6-027C-1630-DA7C-CF56DBF16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FE73C5-1AF1-6965-AA24-E0AA46096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10DA6-43A1-F741-9363-FE822F5453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029452"/>
      </p:ext>
    </p:extLst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B305C11-2038-00ED-E4AC-68B0EBE47D5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27CE2B0-9187-6DA2-FCF1-3371D47B62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555EC-318A-7595-D5F7-B85F74B803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empus Sans ITC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D82FE-5063-142C-CDCD-3920DFCC9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empus Sans ITC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7B223-0046-E5BD-51EC-4F55E5A25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39008368-C0FD-CC41-9EEB-3E10B819B03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ransition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BIBLE--Exploration - compass">
            <a:extLst>
              <a:ext uri="{FF2B5EF4-FFF2-40B4-BE49-F238E27FC236}">
                <a16:creationId xmlns:a16="http://schemas.microsoft.com/office/drawing/2014/main" id="{4E0ED8C7-D6BB-9A71-6B8D-845ADE3E9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FBFF3A-229A-43E9-7819-E03A28C57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81000"/>
            <a:ext cx="6506966" cy="5791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90BE12-9FEE-354D-4402-BFD0C5CD8ACD}"/>
              </a:ext>
            </a:extLst>
          </p:cNvPr>
          <p:cNvSpPr txBox="1"/>
          <p:nvPr/>
        </p:nvSpPr>
        <p:spPr>
          <a:xfrm>
            <a:off x="6659366" y="304800"/>
            <a:ext cx="2362199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this southeast photo, the 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Parthenon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Erechtheum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the most prominent buildings. 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columns of the eastern facade of the Propylaea (the entrance to the Acropolis) are visible just beyond and to the right of the Parthenon</a:t>
            </a:r>
          </a:p>
        </p:txBody>
      </p:sp>
    </p:spTree>
    <p:extLst>
      <p:ext uri="{BB962C8B-B14F-4D97-AF65-F5344CB8AC3E}">
        <p14:creationId xmlns:p14="http://schemas.microsoft.com/office/powerpoint/2010/main" val="209187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AutoShape 2" descr="dreamstime_622059%5b1%5d">
            <a:extLst>
              <a:ext uri="{FF2B5EF4-FFF2-40B4-BE49-F238E27FC236}">
                <a16:creationId xmlns:a16="http://schemas.microsoft.com/office/drawing/2014/main" id="{1409623D-8C34-1ED5-67AE-881300FF92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pic>
        <p:nvPicPr>
          <p:cNvPr id="54275" name="Picture 1">
            <a:extLst>
              <a:ext uri="{FF2B5EF4-FFF2-40B4-BE49-F238E27FC236}">
                <a16:creationId xmlns:a16="http://schemas.microsoft.com/office/drawing/2014/main" id="{F0FBD154-002D-3F11-7E1A-9EE13C669D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9"/>
          <a:stretch/>
        </p:blipFill>
        <p:spPr bwMode="auto">
          <a:xfrm>
            <a:off x="0" y="0"/>
            <a:ext cx="9144000" cy="677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66980" name="Text Box 4">
            <a:extLst>
              <a:ext uri="{FF2B5EF4-FFF2-40B4-BE49-F238E27FC236}">
                <a16:creationId xmlns:a16="http://schemas.microsoft.com/office/drawing/2014/main" id="{E7D91FB2-4139-DB92-8130-E74474BE5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5105400"/>
            <a:ext cx="837565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“Queen like the Acropolis puts on the sunset’s crimson like a robe.”</a:t>
            </a: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0" i="1" dirty="0">
                <a:effectLst/>
                <a:latin typeface="Agency FB" panose="020B0503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Kostas </a:t>
            </a:r>
            <a:r>
              <a:rPr lang="en-US" sz="2800" b="0" i="1" dirty="0" err="1">
                <a:effectLst/>
                <a:latin typeface="Agency FB" panose="020B0503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Karyotakis</a:t>
            </a:r>
            <a:endParaRPr lang="en-US" sz="2800" b="0" i="1" dirty="0">
              <a:effectLst/>
              <a:latin typeface="Agency FB" panose="020B0503020202020204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7EDA1560-0400-0DFA-9037-78225B543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64190"/>
            <a:ext cx="87630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“When the city comes alive with the evening song, we dance in the shadow of the great Pantheon.”</a:t>
            </a: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0" i="1" dirty="0">
                <a:effectLst/>
                <a:latin typeface="Agency FB" panose="020B0503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Giannis </a:t>
            </a:r>
            <a:r>
              <a:rPr lang="en-US" sz="2800" b="0" i="1" dirty="0" err="1">
                <a:effectLst/>
                <a:latin typeface="Agency FB" panose="020B050302020202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Georgantelis</a:t>
            </a:r>
            <a:endParaRPr lang="en-US" sz="2800" b="0" i="1" dirty="0">
              <a:effectLst/>
              <a:latin typeface="Agency FB" panose="020B0503020202020204" pitchFamily="34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dreamstime_622059%5b1%5d">
            <a:extLst>
              <a:ext uri="{FF2B5EF4-FFF2-40B4-BE49-F238E27FC236}">
                <a16:creationId xmlns:a16="http://schemas.microsoft.com/office/drawing/2014/main" id="{96B6339A-A1B8-C2BB-066F-410DEAF6D3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359303" name="Text Box 7">
            <a:extLst>
              <a:ext uri="{FF2B5EF4-FFF2-40B4-BE49-F238E27FC236}">
                <a16:creationId xmlns:a16="http://schemas.microsoft.com/office/drawing/2014/main" id="{CC60038C-7AA5-9E41-310F-4B845AC37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3400"/>
            <a:ext cx="868680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3048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b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“Athens, the eye of Greece, mother of arts and eloquence!” </a:t>
            </a:r>
            <a:r>
              <a:rPr lang="en-US" sz="3600" b="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John Milton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b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“The earth proudly wears the Parthenon as the best gem upon her zone.” </a:t>
            </a:r>
            <a:r>
              <a:rPr lang="en-US" sz="3600" b="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Ralph Waldo Emerson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“Made of Athens, ere we part, give oh give me back my heart!” </a:t>
            </a:r>
            <a:r>
              <a:rPr lang="en-US" sz="3600" b="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Lord Byron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“Many of our ideas of democracy, so much of our literature and philosophy and science can be traced back to roots right here in Athens.” </a:t>
            </a:r>
            <a:r>
              <a:rPr lang="en-US" sz="3600" b="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Barack Obama</a:t>
            </a:r>
          </a:p>
        </p:txBody>
      </p:sp>
      <p:sp>
        <p:nvSpPr>
          <p:cNvPr id="50180" name="TextBox 1">
            <a:extLst>
              <a:ext uri="{FF2B5EF4-FFF2-40B4-BE49-F238E27FC236}">
                <a16:creationId xmlns:a16="http://schemas.microsoft.com/office/drawing/2014/main" id="{AEA230A8-ADE4-4045-BC5F-188949974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6629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4B3CBFC2-CBFA-1385-C5B9-B7F2209BD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3048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4400" b="0" dirty="0">
                <a:solidFill>
                  <a:srgbClr val="FFFF00"/>
                </a:solidFill>
                <a:latin typeface="Avenir Black Oblique"/>
                <a:cs typeface="Avenir Black Oblique"/>
              </a:rPr>
              <a:t>Athens</a:t>
            </a:r>
          </a:p>
        </p:txBody>
      </p:sp>
    </p:spTree>
    <p:extLst>
      <p:ext uri="{BB962C8B-B14F-4D97-AF65-F5344CB8AC3E}">
        <p14:creationId xmlns:p14="http://schemas.microsoft.com/office/powerpoint/2010/main" val="29312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AutoShape 2" descr="dreamstime_622059%5b1%5d">
            <a:extLst>
              <a:ext uri="{FF2B5EF4-FFF2-40B4-BE49-F238E27FC236}">
                <a16:creationId xmlns:a16="http://schemas.microsoft.com/office/drawing/2014/main" id="{184375AD-74BD-54F7-E077-E641E5D1FD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025347" name="Text Box 3">
            <a:extLst>
              <a:ext uri="{FF2B5EF4-FFF2-40B4-BE49-F238E27FC236}">
                <a16:creationId xmlns:a16="http://schemas.microsoft.com/office/drawing/2014/main" id="{13EF4F4E-4195-DBF1-A49E-03B532F64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029200"/>
            <a:ext cx="7772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The Agora</a:t>
            </a:r>
          </a:p>
        </p:txBody>
      </p:sp>
      <p:pic>
        <p:nvPicPr>
          <p:cNvPr id="84995" name="Picture 2">
            <a:extLst>
              <a:ext uri="{FF2B5EF4-FFF2-40B4-BE49-F238E27FC236}">
                <a16:creationId xmlns:a16="http://schemas.microsoft.com/office/drawing/2014/main" id="{DE912918-D686-5A30-1698-D8C7A70B14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 bwMode="auto">
          <a:xfrm>
            <a:off x="292100" y="152400"/>
            <a:ext cx="854233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8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DEBD92-4345-41EF-C3DF-A152914AC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6" y="21770"/>
            <a:ext cx="9114972" cy="683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AutoShape 2" descr="dreamstime_622059%5b1%5d">
            <a:extLst>
              <a:ext uri="{FF2B5EF4-FFF2-40B4-BE49-F238E27FC236}">
                <a16:creationId xmlns:a16="http://schemas.microsoft.com/office/drawing/2014/main" id="{3239CCC3-733A-709E-735B-B4CA36833D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039683" name="Text Box 3">
            <a:extLst>
              <a:ext uri="{FF2B5EF4-FFF2-40B4-BE49-F238E27FC236}">
                <a16:creationId xmlns:a16="http://schemas.microsoft.com/office/drawing/2014/main" id="{FA2005F2-50AF-6118-C733-CC02BCB33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715000"/>
            <a:ext cx="7772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Entering the Acropolis</a:t>
            </a:r>
          </a:p>
        </p:txBody>
      </p:sp>
      <p:pic>
        <p:nvPicPr>
          <p:cNvPr id="58371" name="Picture 4" descr="Athens%20Propylon2">
            <a:extLst>
              <a:ext uri="{FF2B5EF4-FFF2-40B4-BE49-F238E27FC236}">
                <a16:creationId xmlns:a16="http://schemas.microsoft.com/office/drawing/2014/main" id="{8C9AC4CB-4331-01CB-2D1D-D36AB47BF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7134225" cy="4749800"/>
          </a:xfrm>
          <a:prstGeom prst="rect">
            <a:avLst/>
          </a:prstGeom>
          <a:noFill/>
          <a:ln w="50800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AutoShape 2" descr="dreamstime_622059%5b1%5d">
            <a:extLst>
              <a:ext uri="{FF2B5EF4-FFF2-40B4-BE49-F238E27FC236}">
                <a16:creationId xmlns:a16="http://schemas.microsoft.com/office/drawing/2014/main" id="{6534329C-AF33-E255-9AC8-BDDB80A13A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75171" name="Text Box 3">
            <a:extLst>
              <a:ext uri="{FF2B5EF4-FFF2-40B4-BE49-F238E27FC236}">
                <a16:creationId xmlns:a16="http://schemas.microsoft.com/office/drawing/2014/main" id="{44A4E59F-36FF-A9A3-5F00-AE32F681F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5000"/>
            <a:ext cx="9144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The </a:t>
            </a:r>
            <a:r>
              <a:rPr lang="en-US" sz="4800" dirty="0" err="1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Erechtheion</a:t>
            </a:r>
            <a:r>
              <a:rPr lang="en-US" sz="48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 </a:t>
            </a:r>
          </a:p>
        </p:txBody>
      </p:sp>
      <p:pic>
        <p:nvPicPr>
          <p:cNvPr id="68611" name="Picture 1">
            <a:extLst>
              <a:ext uri="{FF2B5EF4-FFF2-40B4-BE49-F238E27FC236}">
                <a16:creationId xmlns:a16="http://schemas.microsoft.com/office/drawing/2014/main" id="{C0C4F467-78DD-8FDE-1889-1B0C9F5D3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2" descr="dreamstime_622059%5b1%5d">
            <a:extLst>
              <a:ext uri="{FF2B5EF4-FFF2-40B4-BE49-F238E27FC236}">
                <a16:creationId xmlns:a16="http://schemas.microsoft.com/office/drawing/2014/main" id="{8E127035-B5D9-C640-33C1-C596EB45AC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87459" name="Text Box 3">
            <a:extLst>
              <a:ext uri="{FF2B5EF4-FFF2-40B4-BE49-F238E27FC236}">
                <a16:creationId xmlns:a16="http://schemas.microsoft.com/office/drawing/2014/main" id="{9116AA3B-40F4-0182-6A53-6E55C0A53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05000"/>
            <a:ext cx="4495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Tower of the Winds</a:t>
            </a:r>
          </a:p>
        </p:txBody>
      </p:sp>
      <p:pic>
        <p:nvPicPr>
          <p:cNvPr id="29699" name="Picture 4" descr="AthensTower%20of%204%20Winds">
            <a:extLst>
              <a:ext uri="{FF2B5EF4-FFF2-40B4-BE49-F238E27FC236}">
                <a16:creationId xmlns:a16="http://schemas.microsoft.com/office/drawing/2014/main" id="{F1293981-94FC-3877-6321-AF7EB76FB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4052888" cy="5943600"/>
          </a:xfrm>
          <a:prstGeom prst="rect">
            <a:avLst/>
          </a:prstGeom>
          <a:noFill/>
          <a:ln w="50800">
            <a:solidFill>
              <a:schemeClr val="tx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55EBD9-60C8-E036-DE5A-9C08C61A7D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r="36097" b="19631"/>
          <a:stretch/>
        </p:blipFill>
        <p:spPr bwMode="auto">
          <a:xfrm>
            <a:off x="609600" y="4876800"/>
            <a:ext cx="1524000" cy="1339273"/>
          </a:xfrm>
          <a:prstGeom prst="rect">
            <a:avLst/>
          </a:prstGeom>
          <a:noFill/>
          <a:ln w="57150">
            <a:solidFill>
              <a:schemeClr val="tx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AutoShape 2" descr="dreamstime_622059%5b1%5d">
            <a:extLst>
              <a:ext uri="{FF2B5EF4-FFF2-40B4-BE49-F238E27FC236}">
                <a16:creationId xmlns:a16="http://schemas.microsoft.com/office/drawing/2014/main" id="{F1D31F5D-CB4E-BDFD-ACCE-3731111631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89507" name="Text Box 3">
            <a:extLst>
              <a:ext uri="{FF2B5EF4-FFF2-40B4-BE49-F238E27FC236}">
                <a16:creationId xmlns:a16="http://schemas.microsoft.com/office/drawing/2014/main" id="{C20B474D-3A7A-5A79-1E74-3DC056447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867400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The </a:t>
            </a:r>
            <a:r>
              <a:rPr lang="en-US" sz="4400" dirty="0" err="1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Olympeion</a:t>
            </a:r>
            <a:r>
              <a:rPr lang="en-US" sz="44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: Temple of Zeus</a:t>
            </a:r>
          </a:p>
        </p:txBody>
      </p:sp>
      <p:pic>
        <p:nvPicPr>
          <p:cNvPr id="66563" name="Picture 1">
            <a:extLst>
              <a:ext uri="{FF2B5EF4-FFF2-40B4-BE49-F238E27FC236}">
                <a16:creationId xmlns:a16="http://schemas.microsoft.com/office/drawing/2014/main" id="{DC882CFA-A3BF-97E7-DC9B-53460601B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2311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5" descr="Athens%20Zeus%20II%20BC">
            <a:extLst>
              <a:ext uri="{FF2B5EF4-FFF2-40B4-BE49-F238E27FC236}">
                <a16:creationId xmlns:a16="http://schemas.microsoft.com/office/drawing/2014/main" id="{EA105F71-11BF-FEFA-5C06-045C42219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1946275" cy="2895600"/>
          </a:xfrm>
          <a:prstGeom prst="rect">
            <a:avLst/>
          </a:prstGeom>
          <a:noFill/>
          <a:ln w="9525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>
            <a:extLst>
              <a:ext uri="{FF2B5EF4-FFF2-40B4-BE49-F238E27FC236}">
                <a16:creationId xmlns:a16="http://schemas.microsoft.com/office/drawing/2014/main" id="{993CFB1B-2997-DB86-02CE-51E38A9F6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AutoShape 2" descr="dreamstime_622059%5b1%5d">
            <a:extLst>
              <a:ext uri="{FF2B5EF4-FFF2-40B4-BE49-F238E27FC236}">
                <a16:creationId xmlns:a16="http://schemas.microsoft.com/office/drawing/2014/main" id="{85AD7950-68AD-3AB5-C969-BE1ACBDFC2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83363" name="Text Box 3">
            <a:extLst>
              <a:ext uri="{FF2B5EF4-FFF2-40B4-BE49-F238E27FC236}">
                <a16:creationId xmlns:a16="http://schemas.microsoft.com/office/drawing/2014/main" id="{E0A6E74F-F0C5-5190-F76E-D344C5956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800600"/>
            <a:ext cx="36576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Temple of Hephaestus </a:t>
            </a:r>
          </a:p>
        </p:txBody>
      </p:sp>
      <p:pic>
        <p:nvPicPr>
          <p:cNvPr id="70660" name="Picture 4" descr="Temple%20of%20Hephaistos">
            <a:extLst>
              <a:ext uri="{FF2B5EF4-FFF2-40B4-BE49-F238E27FC236}">
                <a16:creationId xmlns:a16="http://schemas.microsoft.com/office/drawing/2014/main" id="{FD4AC8AD-8CCE-B6B8-E9F7-6873B8827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00"/>
            <a:ext cx="2540000" cy="2895600"/>
          </a:xfrm>
          <a:prstGeom prst="rect">
            <a:avLst/>
          </a:prstGeom>
          <a:noFill/>
          <a:ln w="5080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DB046C-D200-B89C-31E2-71B6FF7A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04800"/>
            <a:ext cx="800100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</a:rPr>
              <a:t>With 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today’s</a:t>
            </a:r>
            <a:r>
              <a:rPr lang="en-US" altLang="en-US" dirty="0">
                <a:latin typeface="Times New Roman" panose="02020603050405020304" pitchFamily="18" charset="0"/>
              </a:rPr>
              <a:t> changing and polarizing societal movements and ideologies such as pro-choice vs. pro-life, LGBTQ+, the ever-expanding definitions of gender identification, women’s “Me Too” rights, Black Lives Matter, racial unease, political divides </a:t>
            </a:r>
            <a:r>
              <a:rPr lang="en-US" altLang="en-US" i="1" dirty="0">
                <a:latin typeface="Times New Roman" panose="02020603050405020304" pitchFamily="18" charset="0"/>
              </a:rPr>
              <a:t>(Republican v. Democrat; Liberal v. Conservative; Right v. Left)</a:t>
            </a:r>
            <a:r>
              <a:rPr lang="en-US" altLang="en-US" dirty="0">
                <a:latin typeface="Times New Roman" panose="02020603050405020304" pitchFamily="18" charset="0"/>
              </a:rPr>
              <a:t>, economic uncertainty, border insecurity, climate fears, pandemic hysteria, and an ever-expanding list of nations in turmoil or at war…</a:t>
            </a:r>
          </a:p>
          <a:p>
            <a:pPr algn="ctr"/>
            <a:r>
              <a:rPr lang="en-US" altLang="en-US" dirty="0">
                <a:solidFill>
                  <a:srgbClr val="FFFF00"/>
                </a:solidFill>
                <a:latin typeface="Impact" panose="020B0806030902050204" pitchFamily="34" charset="0"/>
              </a:rPr>
              <a:t>What’s a Christian to Do In </a:t>
            </a:r>
            <a:r>
              <a:rPr lang="en-US" altLang="en-US" dirty="0">
                <a:solidFill>
                  <a:srgbClr val="FF0000"/>
                </a:solidFill>
                <a:latin typeface="Impact" panose="020B0806030902050204" pitchFamily="34" charset="0"/>
              </a:rPr>
              <a:t>this</a:t>
            </a:r>
            <a:r>
              <a:rPr lang="en-US" altLang="en-US" dirty="0">
                <a:solidFill>
                  <a:srgbClr val="FFFF00"/>
                </a:solidFill>
                <a:latin typeface="Impact" panose="020B0806030902050204" pitchFamily="34" charset="0"/>
              </a:rPr>
              <a:t> Culture?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AutoShape 2" descr="dreamstime_622059%5b1%5d">
            <a:extLst>
              <a:ext uri="{FF2B5EF4-FFF2-40B4-BE49-F238E27FC236}">
                <a16:creationId xmlns:a16="http://schemas.microsoft.com/office/drawing/2014/main" id="{0FAE8E84-1DD3-71ED-2EB2-1C64DCDA96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027395" name="Text Box 3">
            <a:extLst>
              <a:ext uri="{FF2B5EF4-FFF2-40B4-BE49-F238E27FC236}">
                <a16:creationId xmlns:a16="http://schemas.microsoft.com/office/drawing/2014/main" id="{938F3D89-394B-0BEF-064A-EFA6D3DB8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953000"/>
            <a:ext cx="7772400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The Agora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600" i="1" dirty="0">
                <a:latin typeface="Eras Demi ITC" charset="0"/>
                <a:ea typeface="ＭＳ Ｐゴシック" charset="0"/>
              </a:rPr>
              <a:t>Athens Commercial &amp; Civic Center</a:t>
            </a:r>
          </a:p>
        </p:txBody>
      </p:sp>
      <p:pic>
        <p:nvPicPr>
          <p:cNvPr id="2" name="Picture 4" descr="AthensAgora">
            <a:extLst>
              <a:ext uri="{FF2B5EF4-FFF2-40B4-BE49-F238E27FC236}">
                <a16:creationId xmlns:a16="http://schemas.microsoft.com/office/drawing/2014/main" id="{3DC241FE-05BA-2133-C2F9-C4B969CBA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931862"/>
            <a:ext cx="8610600" cy="3729038"/>
          </a:xfrm>
          <a:prstGeom prst="rect">
            <a:avLst/>
          </a:prstGeom>
          <a:noFill/>
          <a:ln w="5080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AutoShape 2" descr="dreamstime_622059%5b1%5d">
            <a:extLst>
              <a:ext uri="{FF2B5EF4-FFF2-40B4-BE49-F238E27FC236}">
                <a16:creationId xmlns:a16="http://schemas.microsoft.com/office/drawing/2014/main" id="{487062DC-5C78-78C3-0D1A-15637EA753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77219" name="Text Box 3">
            <a:extLst>
              <a:ext uri="{FF2B5EF4-FFF2-40B4-BE49-F238E27FC236}">
                <a16:creationId xmlns:a16="http://schemas.microsoft.com/office/drawing/2014/main" id="{B54A9D41-5234-3155-0FF8-2DC2FFD1D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50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rgbClr val="FFFF00"/>
                </a:solidFill>
                <a:latin typeface="Eras Medium ITC" panose="020B0602030504020804" pitchFamily="34" charset="77"/>
                <a:ea typeface="ＭＳ Ｐゴシック" charset="0"/>
                <a:cs typeface="Times New Roman"/>
              </a:rPr>
              <a:t>Theater of Dionysus</a:t>
            </a:r>
          </a:p>
        </p:txBody>
      </p:sp>
      <p:pic>
        <p:nvPicPr>
          <p:cNvPr id="62467" name="Picture 1">
            <a:extLst>
              <a:ext uri="{FF2B5EF4-FFF2-40B4-BE49-F238E27FC236}">
                <a16:creationId xmlns:a16="http://schemas.microsoft.com/office/drawing/2014/main" id="{E4177A0C-F3C5-60CD-E092-352632C6E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7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AutoShape 2" descr="dreamstime_622059%5b1%5d">
            <a:extLst>
              <a:ext uri="{FF2B5EF4-FFF2-40B4-BE49-F238E27FC236}">
                <a16:creationId xmlns:a16="http://schemas.microsoft.com/office/drawing/2014/main" id="{C13EACAA-7975-5CE6-0E63-44205E1B0C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77219" name="Text Box 3">
            <a:extLst>
              <a:ext uri="{FF2B5EF4-FFF2-40B4-BE49-F238E27FC236}">
                <a16:creationId xmlns:a16="http://schemas.microsoft.com/office/drawing/2014/main" id="{118CD0EE-CE7A-913A-7D7B-AB817901D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50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rgbClr val="FFFF00"/>
                </a:solidFill>
                <a:latin typeface="Eras Medium ITC" panose="020B0602030504020804" pitchFamily="34" charset="77"/>
                <a:ea typeface="ＭＳ Ｐゴシック" charset="0"/>
                <a:cs typeface="Times New Roman"/>
              </a:rPr>
              <a:t>Theater of Dionysus</a:t>
            </a:r>
          </a:p>
        </p:txBody>
      </p:sp>
      <p:pic>
        <p:nvPicPr>
          <p:cNvPr id="64515" name="Picture 2">
            <a:extLst>
              <a:ext uri="{FF2B5EF4-FFF2-40B4-BE49-F238E27FC236}">
                <a16:creationId xmlns:a16="http://schemas.microsoft.com/office/drawing/2014/main" id="{04F5BD74-0CAD-B70F-32F9-B82662236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1582"/>
            <a:ext cx="8799412" cy="571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3" descr="Mountain Climber">
            <a:extLst>
              <a:ext uri="{FF2B5EF4-FFF2-40B4-BE49-F238E27FC236}">
                <a16:creationId xmlns:a16="http://schemas.microsoft.com/office/drawing/2014/main" id="{020C413A-4E4C-49D2-BD9B-B7DC7351D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99"/>
          <a:stretch>
            <a:fillRect/>
          </a:stretch>
        </p:blipFill>
        <p:spPr bwMode="auto">
          <a:xfrm>
            <a:off x="5975350" y="0"/>
            <a:ext cx="3168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AutoShape 2" descr="dreamstime_622059%5b1%5d">
            <a:extLst>
              <a:ext uri="{FF2B5EF4-FFF2-40B4-BE49-F238E27FC236}">
                <a16:creationId xmlns:a16="http://schemas.microsoft.com/office/drawing/2014/main" id="{0FBFB08E-CA46-AA76-EAEA-B5D04FABDA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359303" name="Text Box 7">
            <a:extLst>
              <a:ext uri="{FF2B5EF4-FFF2-40B4-BE49-F238E27FC236}">
                <a16:creationId xmlns:a16="http://schemas.microsoft.com/office/drawing/2014/main" id="{12563706-3CFA-8C22-2E45-FA2E07C72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66800"/>
            <a:ext cx="71628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3048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800" b="0" dirty="0">
                <a:latin typeface="Times New Roman"/>
                <a:cs typeface="Times New Roman"/>
              </a:rPr>
              <a:t>Now while Paul was waiting for them at Athens, his spirit was being provoked</a:t>
            </a:r>
            <a:r>
              <a:rPr lang="en-US" sz="4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4800" i="1" dirty="0" err="1">
                <a:solidFill>
                  <a:schemeClr val="tx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parōxuneto</a:t>
            </a:r>
            <a:r>
              <a:rPr lang="en-US" sz="4800" dirty="0">
                <a:solidFill>
                  <a:schemeClr val="tx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sz="4800" b="0" dirty="0">
                <a:latin typeface="Times New Roman"/>
                <a:cs typeface="Times New Roman"/>
              </a:rPr>
              <a:t>within him as he was observing the city full of idols. </a:t>
            </a:r>
          </a:p>
        </p:txBody>
      </p:sp>
      <p:sp>
        <p:nvSpPr>
          <p:cNvPr id="72708" name="TextBox 1">
            <a:extLst>
              <a:ext uri="{FF2B5EF4-FFF2-40B4-BE49-F238E27FC236}">
                <a16:creationId xmlns:a16="http://schemas.microsoft.com/office/drawing/2014/main" id="{4918BB0E-C139-E36E-2E19-8858D6D98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6629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E0EE77BC-3691-54E4-E74F-87B6D1F71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70104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3048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4400" b="0" u="sng" dirty="0">
                <a:solidFill>
                  <a:srgbClr val="FFFF00"/>
                </a:solidFill>
                <a:latin typeface="Avenir Black Oblique"/>
                <a:cs typeface="Avenir Black Oblique"/>
              </a:rPr>
              <a:t>Acts 17:16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AutoShape 2" descr="dreamstime_622059%5b1%5d">
            <a:extLst>
              <a:ext uri="{FF2B5EF4-FFF2-40B4-BE49-F238E27FC236}">
                <a16:creationId xmlns:a16="http://schemas.microsoft.com/office/drawing/2014/main" id="{557957D9-AC6F-2F50-C0BB-76E9289789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76802" name="Picture 3" descr="acropolis-museum-cc-sygyzy">
            <a:extLst>
              <a:ext uri="{FF2B5EF4-FFF2-40B4-BE49-F238E27FC236}">
                <a16:creationId xmlns:a16="http://schemas.microsoft.com/office/drawing/2014/main" id="{5F136B1C-71BB-FD37-44DB-425321CC7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47650"/>
            <a:ext cx="6477000" cy="4857750"/>
          </a:xfrm>
          <a:prstGeom prst="rect">
            <a:avLst/>
          </a:prstGeom>
          <a:noFill/>
          <a:ln w="5080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3300" name="Text Box 4">
            <a:extLst>
              <a:ext uri="{FF2B5EF4-FFF2-40B4-BE49-F238E27FC236}">
                <a16:creationId xmlns:a16="http://schemas.microsoft.com/office/drawing/2014/main" id="{5F95E615-969B-432D-4331-056218A9F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200650"/>
            <a:ext cx="84582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It was claimed that it was easier to find an idol in Athens than to find a man.</a:t>
            </a:r>
            <a:endParaRPr lang="en-US" sz="3600" dirty="0">
              <a:solidFill>
                <a:srgbClr val="FFFF99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AutoShape 2" descr="dreamstime_622059%5b1%5d">
            <a:extLst>
              <a:ext uri="{FF2B5EF4-FFF2-40B4-BE49-F238E27FC236}">
                <a16:creationId xmlns:a16="http://schemas.microsoft.com/office/drawing/2014/main" id="{10F8B93D-67BC-3AAB-0598-EF495A3F7F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019203" name="Text Box 3">
            <a:extLst>
              <a:ext uri="{FF2B5EF4-FFF2-40B4-BE49-F238E27FC236}">
                <a16:creationId xmlns:a16="http://schemas.microsoft.com/office/drawing/2014/main" id="{399DFE58-3EC2-B60A-C888-5B77B655B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828800"/>
            <a:ext cx="4953000" cy="225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The goddess </a:t>
            </a:r>
            <a:r>
              <a:rPr lang="en-US" sz="8800" dirty="0">
                <a:solidFill>
                  <a:srgbClr val="FFFF99"/>
                </a:solidFill>
                <a:latin typeface="OCR-A II" charset="0"/>
                <a:ea typeface="ＭＳ Ｐゴシック" charset="0"/>
              </a:rPr>
              <a:t>Athena</a:t>
            </a:r>
          </a:p>
        </p:txBody>
      </p:sp>
      <p:pic>
        <p:nvPicPr>
          <p:cNvPr id="80899" name="Picture 1">
            <a:extLst>
              <a:ext uri="{FF2B5EF4-FFF2-40B4-BE49-F238E27FC236}">
                <a16:creationId xmlns:a16="http://schemas.microsoft.com/office/drawing/2014/main" id="{43DBA214-FA4D-87F6-DBF0-C31DB1853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32766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AutoShape 2" descr="dreamstime_622059%5b1%5d">
            <a:extLst>
              <a:ext uri="{FF2B5EF4-FFF2-40B4-BE49-F238E27FC236}">
                <a16:creationId xmlns:a16="http://schemas.microsoft.com/office/drawing/2014/main" id="{A6AF9570-EA3A-1295-6C11-3970299755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359303" name="Text Box 7">
            <a:extLst>
              <a:ext uri="{FF2B5EF4-FFF2-40B4-BE49-F238E27FC236}">
                <a16:creationId xmlns:a16="http://schemas.microsoft.com/office/drawing/2014/main" id="{8116B6CF-728D-1E22-FB52-3E9182490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43000"/>
            <a:ext cx="8915400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3048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b="0" dirty="0">
                <a:solidFill>
                  <a:srgbClr val="43FF10"/>
                </a:solidFill>
                <a:latin typeface="Times New Roman" panose="02020603050405020304" pitchFamily="18" charset="0"/>
              </a:rPr>
              <a:t>17</a:t>
            </a:r>
            <a:r>
              <a:rPr lang="en-US" altLang="en-US" sz="3600" b="0" dirty="0">
                <a:latin typeface="Times New Roman" panose="02020603050405020304" pitchFamily="18" charset="0"/>
              </a:rPr>
              <a:t> So he was reasoning </a:t>
            </a:r>
            <a:r>
              <a:rPr lang="en-US" altLang="en-US" sz="3600" b="0" u="sng" dirty="0">
                <a:latin typeface="Times New Roman" panose="02020603050405020304" pitchFamily="18" charset="0"/>
              </a:rPr>
              <a:t>in the synagogue</a:t>
            </a:r>
            <a:r>
              <a:rPr lang="en-US" altLang="en-US" sz="3600" b="0" dirty="0">
                <a:latin typeface="Times New Roman" panose="02020603050405020304" pitchFamily="18" charset="0"/>
              </a:rPr>
              <a:t> with the Jews and the God-fearing </a:t>
            </a:r>
            <a:r>
              <a:rPr lang="en-US" altLang="en-US" sz="3600" b="0" i="1" dirty="0">
                <a:latin typeface="Times New Roman" panose="02020603050405020304" pitchFamily="18" charset="0"/>
              </a:rPr>
              <a:t>Gentiles</a:t>
            </a:r>
            <a:r>
              <a:rPr lang="en-US" altLang="en-US" sz="3600" b="0" dirty="0">
                <a:latin typeface="Times New Roman" panose="02020603050405020304" pitchFamily="18" charset="0"/>
              </a:rPr>
              <a:t>, and </a:t>
            </a:r>
            <a:r>
              <a:rPr lang="en-US" altLang="en-US" sz="3600" b="0" u="sng" dirty="0">
                <a:latin typeface="Times New Roman" panose="02020603050405020304" pitchFamily="18" charset="0"/>
              </a:rPr>
              <a:t>in the market place</a:t>
            </a:r>
            <a:r>
              <a:rPr lang="en-US" altLang="en-US" sz="3600" b="0" dirty="0">
                <a:latin typeface="Times New Roman" panose="02020603050405020304" pitchFamily="18" charset="0"/>
              </a:rPr>
              <a:t> every day with those who happened to be present. </a:t>
            </a:r>
            <a:r>
              <a:rPr lang="en-US" altLang="en-US" sz="3600" b="0" dirty="0">
                <a:solidFill>
                  <a:srgbClr val="43FF10"/>
                </a:solidFill>
                <a:latin typeface="Times New Roman" panose="02020603050405020304" pitchFamily="18" charset="0"/>
              </a:rPr>
              <a:t>18</a:t>
            </a:r>
            <a:r>
              <a:rPr lang="en-US" altLang="en-US" sz="3600" b="0" dirty="0">
                <a:latin typeface="Times New Roman" panose="02020603050405020304" pitchFamily="18" charset="0"/>
              </a:rPr>
              <a:t> And also some of the </a:t>
            </a:r>
            <a:r>
              <a:rPr lang="en-US" altLang="en-US" sz="3600" b="0" dirty="0">
                <a:solidFill>
                  <a:srgbClr val="FFFF00"/>
                </a:solidFill>
                <a:latin typeface="Times New Roman" panose="02020603050405020304" pitchFamily="18" charset="0"/>
              </a:rPr>
              <a:t>Epicurean</a:t>
            </a:r>
            <a:r>
              <a:rPr lang="en-US" altLang="en-US" sz="3600" b="0" dirty="0">
                <a:latin typeface="Times New Roman" panose="02020603050405020304" pitchFamily="18" charset="0"/>
              </a:rPr>
              <a:t> and </a:t>
            </a:r>
            <a:r>
              <a:rPr lang="en-US" altLang="en-US" sz="3600" b="0" dirty="0">
                <a:solidFill>
                  <a:srgbClr val="FFFF00"/>
                </a:solidFill>
                <a:latin typeface="Times New Roman" panose="02020603050405020304" pitchFamily="18" charset="0"/>
              </a:rPr>
              <a:t>Stoic</a:t>
            </a:r>
            <a:r>
              <a:rPr lang="en-US" altLang="en-US" sz="3600" b="0" dirty="0">
                <a:latin typeface="Times New Roman" panose="02020603050405020304" pitchFamily="18" charset="0"/>
              </a:rPr>
              <a:t> </a:t>
            </a:r>
            <a:r>
              <a:rPr lang="en-US" altLang="en-US" sz="3600" b="0" dirty="0">
                <a:solidFill>
                  <a:srgbClr val="FFFF00"/>
                </a:solidFill>
                <a:latin typeface="Times New Roman" panose="02020603050405020304" pitchFamily="18" charset="0"/>
              </a:rPr>
              <a:t>philosophers</a:t>
            </a:r>
            <a:r>
              <a:rPr lang="en-US" altLang="en-US" sz="3600" b="0" dirty="0">
                <a:latin typeface="Times New Roman" panose="02020603050405020304" pitchFamily="18" charset="0"/>
              </a:rPr>
              <a:t> were conversing with him. Some were saying, “What would this idle babbler wish to say?” Others, “He seems to be a proclaimer of strange deities,”—because he was preaching Jesus and the resurrection. </a:t>
            </a:r>
          </a:p>
        </p:txBody>
      </p:sp>
      <p:sp>
        <p:nvSpPr>
          <p:cNvPr id="91139" name="TextBox 1">
            <a:extLst>
              <a:ext uri="{FF2B5EF4-FFF2-40B4-BE49-F238E27FC236}">
                <a16:creationId xmlns:a16="http://schemas.microsoft.com/office/drawing/2014/main" id="{CF5A612F-81AD-A36B-A295-325F593E8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6629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0E34C6E3-AA2D-B477-18FB-7F807EB5E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763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3048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6000" b="0" dirty="0">
                <a:solidFill>
                  <a:srgbClr val="FFFF00"/>
                </a:solidFill>
                <a:latin typeface="Avenir Black Oblique"/>
                <a:cs typeface="Avenir Black Oblique"/>
              </a:rPr>
              <a:t>Acts 17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AutoShape 2" descr="dreamstime_622059%5b1%5d">
            <a:extLst>
              <a:ext uri="{FF2B5EF4-FFF2-40B4-BE49-F238E27FC236}">
                <a16:creationId xmlns:a16="http://schemas.microsoft.com/office/drawing/2014/main" id="{343B52B1-AC74-ED82-1EF9-AA894C05D6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5299" name="Text Box 3">
            <a:extLst>
              <a:ext uri="{FF2B5EF4-FFF2-40B4-BE49-F238E27FC236}">
                <a16:creationId xmlns:a16="http://schemas.microsoft.com/office/drawing/2014/main" id="{4DA9D355-302E-F0F8-447C-DF60011E9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105400"/>
            <a:ext cx="7772400" cy="16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Athens Philosophers: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400" dirty="0">
                <a:latin typeface="Eras Demi ITC" charset="0"/>
                <a:ea typeface="ＭＳ Ｐゴシック" charset="0"/>
              </a:rPr>
              <a:t>Epicurus &amp; Zeno</a:t>
            </a:r>
          </a:p>
        </p:txBody>
      </p:sp>
      <p:pic>
        <p:nvPicPr>
          <p:cNvPr id="93187" name="Picture 4" descr="Epicurus">
            <a:extLst>
              <a:ext uri="{FF2B5EF4-FFF2-40B4-BE49-F238E27FC236}">
                <a16:creationId xmlns:a16="http://schemas.microsoft.com/office/drawing/2014/main" id="{569E8DE3-1D68-96F2-4D58-383845A8D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228600"/>
            <a:ext cx="3206750" cy="4800600"/>
          </a:xfrm>
          <a:prstGeom prst="rect">
            <a:avLst/>
          </a:prstGeom>
          <a:noFill/>
          <a:ln w="9525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5" descr="Zeno%20the%20Stoic">
            <a:extLst>
              <a:ext uri="{FF2B5EF4-FFF2-40B4-BE49-F238E27FC236}">
                <a16:creationId xmlns:a16="http://schemas.microsoft.com/office/drawing/2014/main" id="{69778DF1-9AAA-2037-8534-CDB1189BB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238125"/>
            <a:ext cx="2965450" cy="4791075"/>
          </a:xfrm>
          <a:prstGeom prst="rect">
            <a:avLst/>
          </a:prstGeom>
          <a:noFill/>
          <a:ln w="9525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AutoShape 2" descr="dreamstime_622059%5b1%5d">
            <a:extLst>
              <a:ext uri="{FF2B5EF4-FFF2-40B4-BE49-F238E27FC236}">
                <a16:creationId xmlns:a16="http://schemas.microsoft.com/office/drawing/2014/main" id="{A0AE2EFC-6A76-6E6E-0690-D691DA3BB6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7347" name="Text Box 3">
            <a:extLst>
              <a:ext uri="{FF2B5EF4-FFF2-40B4-BE49-F238E27FC236}">
                <a16:creationId xmlns:a16="http://schemas.microsoft.com/office/drawing/2014/main" id="{E1AC571C-E549-5A39-B6F5-B86A7C04E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990600"/>
            <a:ext cx="3886200" cy="384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 dirty="0">
                <a:latin typeface="Times New Roman" panose="02020603050405020304" pitchFamily="18" charset="0"/>
              </a:rPr>
              <a:t>Epicurus of </a:t>
            </a:r>
            <a:r>
              <a:rPr lang="en-US" altLang="en-US" sz="6000" dirty="0" err="1">
                <a:latin typeface="Times New Roman" panose="02020603050405020304" pitchFamily="18" charset="0"/>
              </a:rPr>
              <a:t>Sámos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(341-270 BCE)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FFFF66"/>
                </a:solidFill>
                <a:latin typeface="Times New Roman" panose="02020603050405020304" pitchFamily="18" charset="0"/>
              </a:rPr>
              <a:t>The Greek</a:t>
            </a:r>
          </a:p>
          <a:p>
            <a:pPr algn="ctr">
              <a:spcBef>
                <a:spcPct val="50000"/>
              </a:spcBef>
            </a:pPr>
            <a:r>
              <a:rPr lang="ja-JP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ja-JP" sz="2800" dirty="0">
                <a:solidFill>
                  <a:srgbClr val="FFFF66"/>
                </a:solidFill>
                <a:latin typeface="Times New Roman" panose="02020603050405020304" pitchFamily="18" charset="0"/>
              </a:rPr>
              <a:t>garden philosopher</a:t>
            </a:r>
            <a:r>
              <a:rPr lang="ja-JP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”</a:t>
            </a:r>
            <a:r>
              <a:rPr lang="en-US" altLang="ja-JP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5235" name="Picture 4" descr="23">
            <a:extLst>
              <a:ext uri="{FF2B5EF4-FFF2-40B4-BE49-F238E27FC236}">
                <a16:creationId xmlns:a16="http://schemas.microsoft.com/office/drawing/2014/main" id="{70A95BEC-6258-A318-957C-179DF3E4F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304800"/>
            <a:ext cx="4595812" cy="6319838"/>
          </a:xfrm>
          <a:prstGeom prst="rect">
            <a:avLst/>
          </a:prstGeom>
          <a:noFill/>
          <a:ln w="5080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AutoShape 2" descr="dreamstime_622059%5b1%5d">
            <a:extLst>
              <a:ext uri="{FF2B5EF4-FFF2-40B4-BE49-F238E27FC236}">
                <a16:creationId xmlns:a16="http://schemas.microsoft.com/office/drawing/2014/main" id="{BE6C7DBB-E24E-DCA0-0D2A-EE9D169C57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9395" name="Text Box 3">
            <a:extLst>
              <a:ext uri="{FF2B5EF4-FFF2-40B4-BE49-F238E27FC236}">
                <a16:creationId xmlns:a16="http://schemas.microsoft.com/office/drawing/2014/main" id="{71AB4244-A65D-D889-DC02-C18075D62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096000"/>
            <a:ext cx="320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Epicurus</a:t>
            </a:r>
          </a:p>
        </p:txBody>
      </p:sp>
      <p:pic>
        <p:nvPicPr>
          <p:cNvPr id="97283" name="Picture 4" descr="Epicurus">
            <a:extLst>
              <a:ext uri="{FF2B5EF4-FFF2-40B4-BE49-F238E27FC236}">
                <a16:creationId xmlns:a16="http://schemas.microsoft.com/office/drawing/2014/main" id="{405F2538-3CDD-98AE-D2AE-4A0D4394A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04800"/>
            <a:ext cx="3767137" cy="5638800"/>
          </a:xfrm>
          <a:prstGeom prst="rect">
            <a:avLst/>
          </a:prstGeom>
          <a:noFill/>
          <a:ln w="5715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9397" name="Text Box 5">
            <a:extLst>
              <a:ext uri="{FF2B5EF4-FFF2-40B4-BE49-F238E27FC236}">
                <a16:creationId xmlns:a16="http://schemas.microsoft.com/office/drawing/2014/main" id="{5FEF7E7D-13DA-7392-2FC0-EC1D56826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04800"/>
            <a:ext cx="48006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FFFFFF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ja-JP" sz="3600" dirty="0">
                <a:solidFill>
                  <a:srgbClr val="FFFFFF"/>
                </a:solidFill>
                <a:latin typeface="Times New Roman" panose="02020603050405020304" pitchFamily="18" charset="0"/>
              </a:rPr>
              <a:t>Show wisdom. Strain the wine: and since life is brief, cut short far-reaching hopes! Even while we speak, envious time has sped. Reap the harvest of today putting as little trust as may be in the morrow.</a:t>
            </a:r>
            <a:r>
              <a:rPr lang="ja-JP" altLang="en-US" sz="3600">
                <a:solidFill>
                  <a:srgbClr val="FFFFFF"/>
                </a:solidFill>
                <a:latin typeface="Times New Roman" panose="02020603050405020304" pitchFamily="18" charset="0"/>
              </a:rPr>
              <a:t>”</a:t>
            </a:r>
            <a:endParaRPr lang="en-US" altLang="ja-JP" sz="3600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EF592112-592E-B56C-A596-C7AF1F948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900" y="5954486"/>
            <a:ext cx="426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3600">
                <a:solidFill>
                  <a:srgbClr val="FFFF00"/>
                </a:solidFill>
                <a:latin typeface="Agency FB" panose="020B0503020202020204" pitchFamily="34" charset="77"/>
              </a:rPr>
              <a:t>“</a:t>
            </a:r>
            <a:r>
              <a:rPr lang="en-US" altLang="ja-JP" sz="3600" dirty="0" err="1">
                <a:solidFill>
                  <a:srgbClr val="FFFF00"/>
                </a:solidFill>
                <a:latin typeface="Agency FB" panose="020B0503020202020204" pitchFamily="34" charset="77"/>
              </a:rPr>
              <a:t>carpa</a:t>
            </a:r>
            <a:r>
              <a:rPr lang="en-US" altLang="ja-JP" sz="3600" dirty="0">
                <a:solidFill>
                  <a:srgbClr val="FFFF00"/>
                </a:solidFill>
                <a:latin typeface="Agency FB" panose="020B0503020202020204" pitchFamily="34" charset="77"/>
              </a:rPr>
              <a:t> dieum</a:t>
            </a:r>
            <a:r>
              <a:rPr lang="ja-JP" altLang="en-US" sz="3600">
                <a:solidFill>
                  <a:srgbClr val="FFFF00"/>
                </a:solidFill>
                <a:latin typeface="Agency FB" panose="020B0503020202020204" pitchFamily="34" charset="77"/>
              </a:rPr>
              <a:t>”</a:t>
            </a:r>
            <a:endParaRPr lang="en-US" altLang="en-US" sz="3600" dirty="0">
              <a:solidFill>
                <a:srgbClr val="FFFF00"/>
              </a:solidFill>
              <a:latin typeface="Agency FB" panose="020B0503020202020204" pitchFamily="34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AutoShape 2" descr="dreamstime_622059%5b1%5d">
            <a:extLst>
              <a:ext uri="{FF2B5EF4-FFF2-40B4-BE49-F238E27FC236}">
                <a16:creationId xmlns:a16="http://schemas.microsoft.com/office/drawing/2014/main" id="{E844F441-EE82-18AD-54B8-14A3142004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6084" name="TextBox 1">
            <a:extLst>
              <a:ext uri="{FF2B5EF4-FFF2-40B4-BE49-F238E27FC236}">
                <a16:creationId xmlns:a16="http://schemas.microsoft.com/office/drawing/2014/main" id="{1ACC2E7B-ECA1-D8D9-28E4-27E306283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9600"/>
            <a:ext cx="8305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400" b="0" dirty="0">
                <a:solidFill>
                  <a:schemeClr val="tx1">
                    <a:lumMod val="85000"/>
                  </a:schemeClr>
                </a:solidFill>
                <a:latin typeface="American Typewriter" panose="02090604020004020304" pitchFamily="18" charset="77"/>
              </a:rPr>
              <a:t>Acts 17:22-31</a:t>
            </a:r>
          </a:p>
          <a:p>
            <a:pPr algn="ctr" eaLnBrk="1" hangingPunct="1"/>
            <a:endParaRPr lang="en-US" altLang="en-US" sz="4400" dirty="0"/>
          </a:p>
          <a:p>
            <a:pPr algn="ctr" eaLnBrk="1" hangingPunct="1"/>
            <a:r>
              <a:rPr lang="en-US" altLang="en-US" sz="6000" dirty="0" err="1"/>
              <a:t>δεισιδ</a:t>
            </a:r>
            <a:r>
              <a:rPr lang="en-US" altLang="en-US" sz="6000" dirty="0"/>
              <a:t>α</a:t>
            </a:r>
            <a:r>
              <a:rPr lang="en-US" altLang="en-US" sz="6000" dirty="0" err="1"/>
              <a:t>ιμονεστερους</a:t>
            </a:r>
            <a:endParaRPr lang="en-US" altLang="en-US" sz="6000" dirty="0"/>
          </a:p>
          <a:p>
            <a:pPr algn="ctr" eaLnBrk="1" hangingPunct="1"/>
            <a:endParaRPr lang="en-US" altLang="en-US" sz="4400" b="0" i="1" dirty="0">
              <a:solidFill>
                <a:srgbClr val="FFFFFF"/>
              </a:solidFill>
              <a:latin typeface="Abadi MT Condensed Extra Bold" panose="020B0306030101010103" pitchFamily="34" charset="77"/>
            </a:endParaRPr>
          </a:p>
          <a:p>
            <a:pPr algn="ctr" eaLnBrk="1" hangingPunct="1"/>
            <a:r>
              <a:rPr lang="en-US" altLang="en-US" sz="6600" b="0" dirty="0">
                <a:solidFill>
                  <a:srgbClr val="FFFF00"/>
                </a:solidFill>
                <a:latin typeface="Abadi MT Condensed Extra Bold" panose="020B0306030101010103" pitchFamily="34" charset="77"/>
              </a:rPr>
              <a:t>How to Witness Boldly in this Culture –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AutoShape 2" descr="dreamstime_622059%5b1%5d">
            <a:extLst>
              <a:ext uri="{FF2B5EF4-FFF2-40B4-BE49-F238E27FC236}">
                <a16:creationId xmlns:a16="http://schemas.microsoft.com/office/drawing/2014/main" id="{A0AE2EFC-6A76-6E6E-0690-D691DA3BB6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7347" name="Text Box 3">
            <a:extLst>
              <a:ext uri="{FF2B5EF4-FFF2-40B4-BE49-F238E27FC236}">
                <a16:creationId xmlns:a16="http://schemas.microsoft.com/office/drawing/2014/main" id="{E1AC571C-E549-5A39-B6F5-B86A7C04E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685800"/>
            <a:ext cx="4114800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 dirty="0">
                <a:latin typeface="Times New Roman" panose="02020603050405020304" pitchFamily="18" charset="0"/>
              </a:rPr>
              <a:t>Zeno of </a:t>
            </a:r>
            <a:r>
              <a:rPr lang="en-US" altLang="en-US" sz="6000" dirty="0" err="1">
                <a:latin typeface="Times New Roman" panose="02020603050405020304" pitchFamily="18" charset="0"/>
              </a:rPr>
              <a:t>Citium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</a:rPr>
              <a:t>(335-263 BCE)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FFFF66"/>
                </a:solidFill>
                <a:latin typeface="Times New Roman" panose="02020603050405020304" pitchFamily="18" charset="0"/>
              </a:rPr>
              <a:t>Commonly referred to as</a:t>
            </a:r>
          </a:p>
          <a:p>
            <a:pPr algn="ctr">
              <a:spcBef>
                <a:spcPct val="50000"/>
              </a:spcBef>
            </a:pPr>
            <a:r>
              <a:rPr lang="ja-JP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ja-JP" sz="2800" dirty="0">
                <a:solidFill>
                  <a:srgbClr val="FFFF66"/>
                </a:solidFill>
                <a:latin typeface="Times New Roman" panose="02020603050405020304" pitchFamily="18" charset="0"/>
              </a:rPr>
              <a:t>The </a:t>
            </a:r>
            <a:r>
              <a:rPr lang="en-US" altLang="ja-JP" sz="2800" dirty="0" err="1">
                <a:solidFill>
                  <a:srgbClr val="FFFF66"/>
                </a:solidFill>
                <a:latin typeface="Times New Roman" panose="02020603050405020304" pitchFamily="18" charset="0"/>
              </a:rPr>
              <a:t>Phonenician</a:t>
            </a:r>
            <a:r>
              <a:rPr lang="ja-JP" altLang="en-US" sz="2800">
                <a:solidFill>
                  <a:srgbClr val="FFFF66"/>
                </a:solidFill>
                <a:latin typeface="Times New Roman" panose="02020603050405020304" pitchFamily="18" charset="0"/>
              </a:rPr>
              <a:t>”</a:t>
            </a:r>
            <a:r>
              <a:rPr lang="en-US" altLang="ja-JP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A828C-FE29-AE42-7D78-BD14E132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70" y="533400"/>
            <a:ext cx="3297430" cy="5638800"/>
          </a:xfrm>
          <a:prstGeom prst="rect">
            <a:avLst/>
          </a:prstGeom>
          <a:ln w="57150"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5004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AutoShape 2" descr="dreamstime_622059%5b1%5d">
            <a:extLst>
              <a:ext uri="{FF2B5EF4-FFF2-40B4-BE49-F238E27FC236}">
                <a16:creationId xmlns:a16="http://schemas.microsoft.com/office/drawing/2014/main" id="{7EDE1BB6-7026-B17B-9795-0CB0112AE2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81315" name="Text Box 3">
            <a:extLst>
              <a:ext uri="{FF2B5EF4-FFF2-40B4-BE49-F238E27FC236}">
                <a16:creationId xmlns:a16="http://schemas.microsoft.com/office/drawing/2014/main" id="{5469FD2D-26B3-7FB2-3B6D-6A2527E10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4102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 err="1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Stoa</a:t>
            </a:r>
            <a:r>
              <a:rPr lang="en-US" sz="44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 of </a:t>
            </a:r>
            <a:r>
              <a:rPr lang="en-US" sz="4400" dirty="0" err="1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Attalus</a:t>
            </a:r>
            <a:endParaRPr lang="en-US" sz="4400" dirty="0">
              <a:solidFill>
                <a:srgbClr val="FFFF00"/>
              </a:solidFill>
              <a:latin typeface="Eras Demi ITC" charset="0"/>
              <a:ea typeface="ＭＳ Ｐゴシック" charset="0"/>
            </a:endParaRPr>
          </a:p>
        </p:txBody>
      </p:sp>
      <p:pic>
        <p:nvPicPr>
          <p:cNvPr id="103427" name="Picture 4" descr="AthensStoa%20of%20Attalus2">
            <a:extLst>
              <a:ext uri="{FF2B5EF4-FFF2-40B4-BE49-F238E27FC236}">
                <a16:creationId xmlns:a16="http://schemas.microsoft.com/office/drawing/2014/main" id="{0FCFE2A4-13A6-B37D-FD52-9D0AAC890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71600"/>
            <a:ext cx="4953000" cy="3294987"/>
          </a:xfrm>
          <a:prstGeom prst="rect">
            <a:avLst/>
          </a:prstGeom>
          <a:noFill/>
          <a:ln w="5080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10BCEC27-0B3D-6839-89E6-62A219310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33400"/>
            <a:ext cx="3657600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FFFF"/>
                </a:solidFill>
                <a:latin typeface="Times New Roman"/>
                <a:ea typeface="ＭＳ Ｐゴシック" charset="0"/>
                <a:cs typeface="Times New Roman"/>
              </a:rPr>
              <a:t>Zeno was poor so he taught as he walked through the Stoa. 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i="1" dirty="0">
                <a:latin typeface="Times New Roman" panose="02020603050405020304" pitchFamily="18" charset="0"/>
              </a:rPr>
              <a:t>His pupils were called “Stoics” because Zeno taught in the Stoa </a:t>
            </a:r>
            <a:r>
              <a:rPr lang="en-US" altLang="en-US" i="1" dirty="0" err="1">
                <a:latin typeface="Times New Roman" panose="02020603050405020304" pitchFamily="18" charset="0"/>
              </a:rPr>
              <a:t>Poikile</a:t>
            </a:r>
            <a:endParaRPr lang="en-US" altLang="en-US" i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AutoShape 2" descr="dreamstime_622059%5b1%5d">
            <a:extLst>
              <a:ext uri="{FF2B5EF4-FFF2-40B4-BE49-F238E27FC236}">
                <a16:creationId xmlns:a16="http://schemas.microsoft.com/office/drawing/2014/main" id="{7476E98A-D352-877F-7281-E6FF96FC7F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03491" name="Text Box 3">
            <a:extLst>
              <a:ext uri="{FF2B5EF4-FFF2-40B4-BE49-F238E27FC236}">
                <a16:creationId xmlns:a16="http://schemas.microsoft.com/office/drawing/2014/main" id="{807C63F3-46CA-AF0A-BACC-BDDE0A269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96000"/>
            <a:ext cx="3886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Zeno the Stoic</a:t>
            </a:r>
          </a:p>
        </p:txBody>
      </p:sp>
      <p:sp>
        <p:nvSpPr>
          <p:cNvPr id="3903492" name="Text Box 4">
            <a:extLst>
              <a:ext uri="{FF2B5EF4-FFF2-40B4-BE49-F238E27FC236}">
                <a16:creationId xmlns:a16="http://schemas.microsoft.com/office/drawing/2014/main" id="{9E23408E-698A-DC34-9167-A68A2257D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57200"/>
            <a:ext cx="5105400" cy="558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0" dirty="0">
                <a:solidFill>
                  <a:srgbClr val="FFFFFF"/>
                </a:solidFill>
                <a:latin typeface="Times New Roman"/>
                <a:ea typeface="ＭＳ Ｐゴシック" charset="0"/>
                <a:cs typeface="Times New Roman"/>
              </a:rPr>
              <a:t>“We have two ears and one mouth, so we should listen more than we say.”</a:t>
            </a:r>
          </a:p>
          <a:p>
            <a:pPr>
              <a:spcBef>
                <a:spcPct val="50000"/>
              </a:spcBef>
              <a:defRPr/>
            </a:pPr>
            <a:endParaRPr lang="en-US" sz="1800" b="0" dirty="0">
              <a:solidFill>
                <a:srgbClr val="FFFFFF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>
              <a:spcBef>
                <a:spcPct val="50000"/>
              </a:spcBef>
              <a:defRPr/>
            </a:pPr>
            <a:r>
              <a:rPr lang="en-US" sz="4400" b="0" dirty="0">
                <a:solidFill>
                  <a:srgbClr val="FFFFFF"/>
                </a:solidFill>
                <a:latin typeface="Times New Roman"/>
                <a:ea typeface="ＭＳ Ｐゴシック" charset="0"/>
                <a:cs typeface="Times New Roman"/>
              </a:rPr>
              <a:t>“Man conquers the world by conquering himself.”</a:t>
            </a:r>
          </a:p>
        </p:txBody>
      </p:sp>
      <p:pic>
        <p:nvPicPr>
          <p:cNvPr id="101380" name="Picture 5" descr="Zeno%20the%20Stoic">
            <a:extLst>
              <a:ext uri="{FF2B5EF4-FFF2-40B4-BE49-F238E27FC236}">
                <a16:creationId xmlns:a16="http://schemas.microsoft.com/office/drawing/2014/main" id="{4BA41254-D129-FAB6-6D9B-471481D7A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4800"/>
            <a:ext cx="3490912" cy="5638800"/>
          </a:xfrm>
          <a:prstGeom prst="rect">
            <a:avLst/>
          </a:prstGeom>
          <a:noFill/>
          <a:ln w="5080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63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AutoShape 2" descr="dreamstime_622059%5b1%5d">
            <a:extLst>
              <a:ext uri="{FF2B5EF4-FFF2-40B4-BE49-F238E27FC236}">
                <a16:creationId xmlns:a16="http://schemas.microsoft.com/office/drawing/2014/main" id="{7476E98A-D352-877F-7281-E6FF96FC7F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03491" name="Text Box 3">
            <a:extLst>
              <a:ext uri="{FF2B5EF4-FFF2-40B4-BE49-F238E27FC236}">
                <a16:creationId xmlns:a16="http://schemas.microsoft.com/office/drawing/2014/main" id="{807C63F3-46CA-AF0A-BACC-BDDE0A269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96000"/>
            <a:ext cx="3886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Zeno the Stoic</a:t>
            </a:r>
          </a:p>
        </p:txBody>
      </p:sp>
      <p:sp>
        <p:nvSpPr>
          <p:cNvPr id="3903492" name="Text Box 4">
            <a:extLst>
              <a:ext uri="{FF2B5EF4-FFF2-40B4-BE49-F238E27FC236}">
                <a16:creationId xmlns:a16="http://schemas.microsoft.com/office/drawing/2014/main" id="{9E23408E-698A-DC34-9167-A68A2257D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81000"/>
            <a:ext cx="5105400" cy="558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0" dirty="0">
                <a:solidFill>
                  <a:srgbClr val="FFFFFF"/>
                </a:solidFill>
                <a:latin typeface="Times New Roman"/>
                <a:ea typeface="ＭＳ Ｐゴシック" charset="0"/>
                <a:cs typeface="Times New Roman"/>
              </a:rPr>
              <a:t>He taught that God was in everything and in every individual. Therefore all men were brothers.</a:t>
            </a:r>
          </a:p>
          <a:p>
            <a:pPr>
              <a:spcBef>
                <a:spcPct val="50000"/>
              </a:spcBef>
              <a:defRPr/>
            </a:pPr>
            <a:endParaRPr lang="en-US" sz="1800" b="0" dirty="0">
              <a:solidFill>
                <a:srgbClr val="FFFFFF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>
              <a:spcBef>
                <a:spcPct val="50000"/>
              </a:spcBef>
              <a:defRPr/>
            </a:pPr>
            <a:r>
              <a:rPr lang="en-US" sz="4400" b="0" dirty="0">
                <a:solidFill>
                  <a:srgbClr val="FFFFFF"/>
                </a:solidFill>
                <a:latin typeface="Times New Roman"/>
                <a:ea typeface="ＭＳ Ｐゴシック" charset="0"/>
                <a:cs typeface="Times New Roman"/>
              </a:rPr>
              <a:t>The Stoics lived a high moral life.</a:t>
            </a:r>
          </a:p>
        </p:txBody>
      </p:sp>
      <p:pic>
        <p:nvPicPr>
          <p:cNvPr id="101380" name="Picture 5" descr="Zeno%20the%20Stoic">
            <a:extLst>
              <a:ext uri="{FF2B5EF4-FFF2-40B4-BE49-F238E27FC236}">
                <a16:creationId xmlns:a16="http://schemas.microsoft.com/office/drawing/2014/main" id="{4BA41254-D129-FAB6-6D9B-471481D7A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4800"/>
            <a:ext cx="3490912" cy="5638800"/>
          </a:xfrm>
          <a:prstGeom prst="rect">
            <a:avLst/>
          </a:prstGeom>
          <a:noFill/>
          <a:ln w="5080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AutoShape 2" descr="dreamstime_622059%5b1%5d">
            <a:extLst>
              <a:ext uri="{FF2B5EF4-FFF2-40B4-BE49-F238E27FC236}">
                <a16:creationId xmlns:a16="http://schemas.microsoft.com/office/drawing/2014/main" id="{7476E98A-D352-877F-7281-E6FF96FC7F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03491" name="Text Box 3">
            <a:extLst>
              <a:ext uri="{FF2B5EF4-FFF2-40B4-BE49-F238E27FC236}">
                <a16:creationId xmlns:a16="http://schemas.microsoft.com/office/drawing/2014/main" id="{807C63F3-46CA-AF0A-BACC-BDDE0A269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96000"/>
            <a:ext cx="3886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Zeno the Stoic</a:t>
            </a:r>
          </a:p>
        </p:txBody>
      </p:sp>
      <p:sp>
        <p:nvSpPr>
          <p:cNvPr id="3903492" name="Text Box 4">
            <a:extLst>
              <a:ext uri="{FF2B5EF4-FFF2-40B4-BE49-F238E27FC236}">
                <a16:creationId xmlns:a16="http://schemas.microsoft.com/office/drawing/2014/main" id="{9E23408E-698A-DC34-9167-A68A2257D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52400"/>
            <a:ext cx="5105400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 dirty="0">
                <a:solidFill>
                  <a:srgbClr val="FFFFFF"/>
                </a:solidFill>
                <a:latin typeface="Times New Roman"/>
                <a:ea typeface="ＭＳ Ｐゴシック" charset="0"/>
                <a:cs typeface="Times New Roman"/>
              </a:rPr>
              <a:t>“The purpose of life is happiness, which is achieved by virtue, living according to the dictates of reason, ethical and philosophical training, self-reflection, careful judgements, and inner calm.”</a:t>
            </a:r>
          </a:p>
        </p:txBody>
      </p:sp>
      <p:pic>
        <p:nvPicPr>
          <p:cNvPr id="101380" name="Picture 5" descr="Zeno%20the%20Stoic">
            <a:extLst>
              <a:ext uri="{FF2B5EF4-FFF2-40B4-BE49-F238E27FC236}">
                <a16:creationId xmlns:a16="http://schemas.microsoft.com/office/drawing/2014/main" id="{4BA41254-D129-FAB6-6D9B-471481D7A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4800"/>
            <a:ext cx="3490912" cy="5638800"/>
          </a:xfrm>
          <a:prstGeom prst="rect">
            <a:avLst/>
          </a:prstGeom>
          <a:noFill/>
          <a:ln w="5080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7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5539" name="Text Box 3">
            <a:extLst>
              <a:ext uri="{FF2B5EF4-FFF2-40B4-BE49-F238E27FC236}">
                <a16:creationId xmlns:a16="http://schemas.microsoft.com/office/drawing/2014/main" id="{7F7D0A4A-46CE-B022-7611-41A58EC48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597" y="381000"/>
            <a:ext cx="883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0" dirty="0">
                <a:solidFill>
                  <a:srgbClr val="FFFFFF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en-US" sz="5400" b="0" dirty="0">
                <a:solidFill>
                  <a:srgbClr val="FFFFFF"/>
                </a:solidFill>
                <a:latin typeface="Times New Roman" panose="02020603050405020304" pitchFamily="18" charset="0"/>
              </a:rPr>
              <a:t>What would this </a:t>
            </a:r>
            <a:r>
              <a:rPr lang="en-US" altLang="en-US" sz="5400" b="0" u="sng" dirty="0">
                <a:solidFill>
                  <a:srgbClr val="FFFFFF"/>
                </a:solidFill>
                <a:latin typeface="Times New Roman" panose="02020603050405020304" pitchFamily="18" charset="0"/>
              </a:rPr>
              <a:t>idle babbler</a:t>
            </a:r>
            <a:r>
              <a:rPr lang="en-US" altLang="en-US" sz="5400" b="0" dirty="0">
                <a:solidFill>
                  <a:srgbClr val="FFFFFF"/>
                </a:solidFill>
                <a:latin typeface="Times New Roman" panose="02020603050405020304" pitchFamily="18" charset="0"/>
              </a:rPr>
              <a:t> wish to say?”</a:t>
            </a:r>
          </a:p>
        </p:txBody>
      </p:sp>
      <p:sp>
        <p:nvSpPr>
          <p:cNvPr id="3905540" name="Text Box 4">
            <a:extLst>
              <a:ext uri="{FF2B5EF4-FFF2-40B4-BE49-F238E27FC236}">
                <a16:creationId xmlns:a16="http://schemas.microsoft.com/office/drawing/2014/main" id="{D96612BF-1FA7-F189-B4C9-99A7C2EC9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5616714"/>
            <a:ext cx="8686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Idle Babbler = </a:t>
            </a:r>
            <a:r>
              <a:rPr lang="ja-JP" altLang="en-US" sz="40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ja-JP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seed picker</a:t>
            </a:r>
            <a:r>
              <a:rPr lang="ja-JP" altLang="en-US" sz="40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40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4106F9-36E6-72A0-3D6A-9BDE7CFA2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141451"/>
            <a:ext cx="4659313" cy="3344949"/>
          </a:xfrm>
          <a:prstGeom prst="rect">
            <a:avLst/>
          </a:prstGeom>
          <a:ln w="57150" cmpd="sng">
            <a:solidFill>
              <a:schemeClr val="tx1">
                <a:lumMod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0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554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7587" name="Text Box 3">
            <a:extLst>
              <a:ext uri="{FF2B5EF4-FFF2-40B4-BE49-F238E27FC236}">
                <a16:creationId xmlns:a16="http://schemas.microsoft.com/office/drawing/2014/main" id="{494A8647-1678-C2F4-F046-5D1909F8B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81000"/>
            <a:ext cx="868680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 dirty="0">
                <a:solidFill>
                  <a:srgbClr val="FFE702"/>
                </a:solidFill>
                <a:latin typeface="Times New Roman" panose="02020603050405020304" pitchFamily="18" charset="0"/>
              </a:rPr>
              <a:t>Acts 17:18b</a:t>
            </a:r>
          </a:p>
          <a:p>
            <a:pPr algn="ctr">
              <a:spcBef>
                <a:spcPct val="50000"/>
              </a:spcBef>
            </a:pPr>
            <a:r>
              <a:rPr lang="ja-JP" altLang="en-US" sz="4400" b="0">
                <a:solidFill>
                  <a:srgbClr val="FFFFFF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ja-JP" sz="4400" b="0" dirty="0">
                <a:solidFill>
                  <a:srgbClr val="FFFFFF"/>
                </a:solidFill>
                <a:latin typeface="Times New Roman" panose="02020603050405020304" pitchFamily="18" charset="0"/>
              </a:rPr>
              <a:t>Others [were saying], </a:t>
            </a:r>
            <a:r>
              <a:rPr lang="ja-JP" altLang="en-US" sz="4400" b="0">
                <a:solidFill>
                  <a:srgbClr val="FFFFFF"/>
                </a:solidFill>
                <a:latin typeface="Times New Roman" panose="02020603050405020304" pitchFamily="18" charset="0"/>
              </a:rPr>
              <a:t>‘</a:t>
            </a:r>
            <a:r>
              <a:rPr lang="en-US" altLang="ja-JP" sz="4400" b="0" dirty="0">
                <a:solidFill>
                  <a:srgbClr val="FFFFFF"/>
                </a:solidFill>
                <a:latin typeface="Times New Roman" panose="02020603050405020304" pitchFamily="18" charset="0"/>
              </a:rPr>
              <a:t>He seems to be a proclaimer of strange </a:t>
            </a:r>
            <a:r>
              <a:rPr lang="en-US" altLang="ja-JP" sz="4400" b="0" dirty="0">
                <a:latin typeface="Times New Roman" panose="02020603050405020304" pitchFamily="18" charset="0"/>
              </a:rPr>
              <a:t>deities,</a:t>
            </a:r>
            <a:r>
              <a:rPr lang="ja-JP" altLang="en-US" sz="4400" b="0">
                <a:solidFill>
                  <a:srgbClr val="FFFFFF"/>
                </a:solidFill>
                <a:latin typeface="Times New Roman" panose="02020603050405020304" pitchFamily="18" charset="0"/>
              </a:rPr>
              <a:t>’</a:t>
            </a:r>
            <a:r>
              <a:rPr lang="en-US" altLang="ja-JP" sz="4400" b="0" dirty="0">
                <a:solidFill>
                  <a:srgbClr val="FFFFFF"/>
                </a:solidFill>
                <a:latin typeface="Times New Roman" panose="02020603050405020304" pitchFamily="18" charset="0"/>
              </a:rPr>
              <a:t>—</a:t>
            </a:r>
            <a:r>
              <a:rPr lang="en-US" altLang="ja-JP" sz="4400" b="0" u="sng" dirty="0">
                <a:solidFill>
                  <a:srgbClr val="FFFFFF"/>
                </a:solidFill>
                <a:latin typeface="Times New Roman" panose="02020603050405020304" pitchFamily="18" charset="0"/>
              </a:rPr>
              <a:t>because</a:t>
            </a:r>
            <a:r>
              <a:rPr lang="en-US" altLang="ja-JP" sz="4400" b="0" dirty="0">
                <a:solidFill>
                  <a:srgbClr val="FFFFFF"/>
                </a:solidFill>
                <a:latin typeface="Times New Roman" panose="02020603050405020304" pitchFamily="18" charset="0"/>
              </a:rPr>
              <a:t> he was preaching Jesus and the resurrection.</a:t>
            </a:r>
            <a:r>
              <a:rPr lang="ja-JP" altLang="en-US" sz="4400" b="0">
                <a:solidFill>
                  <a:srgbClr val="FFFFFF"/>
                </a:solidFill>
                <a:latin typeface="Times New Roman" panose="02020603050405020304" pitchFamily="18" charset="0"/>
              </a:rPr>
              <a:t>”</a:t>
            </a:r>
            <a:endParaRPr lang="en-US" altLang="en-US" sz="4400" b="0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07588" name="Text Box 4">
            <a:extLst>
              <a:ext uri="{FF2B5EF4-FFF2-40B4-BE49-F238E27FC236}">
                <a16:creationId xmlns:a16="http://schemas.microsoft.com/office/drawing/2014/main" id="{7E6C76C5-C73D-77E8-079B-AFFE37844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267200"/>
            <a:ext cx="8686800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 i="1" dirty="0">
                <a:solidFill>
                  <a:srgbClr val="FFFF66"/>
                </a:solidFill>
                <a:latin typeface="OCR-A II" pitchFamily="50" charset="0"/>
              </a:rPr>
              <a:t>Socrates was accused of preaching </a:t>
            </a:r>
            <a:r>
              <a:rPr lang="ja-JP" altLang="en-US" sz="4400" b="0" i="1">
                <a:solidFill>
                  <a:srgbClr val="FFFF66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4400" b="0" i="1" dirty="0">
                <a:solidFill>
                  <a:srgbClr val="FFFF66"/>
                </a:solidFill>
                <a:latin typeface="OCR-A II" pitchFamily="50" charset="0"/>
              </a:rPr>
              <a:t>strange deities</a:t>
            </a:r>
            <a:r>
              <a:rPr lang="en-US" altLang="ja-JP" sz="4400" b="0" i="1" dirty="0">
                <a:solidFill>
                  <a:srgbClr val="FFFF66"/>
                </a:solidFill>
                <a:latin typeface="Arial" panose="020B0604020202020204" pitchFamily="34" charset="0"/>
              </a:rPr>
              <a:t>’</a:t>
            </a:r>
          </a:p>
          <a:p>
            <a:pPr algn="ctr">
              <a:spcBef>
                <a:spcPct val="50000"/>
              </a:spcBef>
            </a:pPr>
            <a:r>
              <a:rPr lang="en-US" altLang="ja-JP" sz="3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drank the hemlock cup; buried in Athens</a:t>
            </a:r>
            <a:endParaRPr lang="en-US" altLang="en-US" sz="36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0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758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9635" name="Text Box 3">
            <a:extLst>
              <a:ext uri="{FF2B5EF4-FFF2-40B4-BE49-F238E27FC236}">
                <a16:creationId xmlns:a16="http://schemas.microsoft.com/office/drawing/2014/main" id="{3EEC83BD-58C6-6A35-E732-D954BEB5E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108325"/>
            <a:ext cx="86868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Socrates &amp; Plato Taught:</a:t>
            </a:r>
            <a:endParaRPr lang="en-US" sz="4400" dirty="0">
              <a:solidFill>
                <a:schemeClr val="bg1"/>
              </a:solidFill>
              <a:latin typeface="Eras Demi ITC" charset="0"/>
              <a:ea typeface="ＭＳ Ｐゴシック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4400" b="0" dirty="0">
                <a:solidFill>
                  <a:srgbClr val="FFFF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That man had an immoral soul and that the soul was released from the prison house of the body by death</a:t>
            </a:r>
          </a:p>
        </p:txBody>
      </p:sp>
      <p:sp>
        <p:nvSpPr>
          <p:cNvPr id="3909636" name="Text Box 4">
            <a:extLst>
              <a:ext uri="{FF2B5EF4-FFF2-40B4-BE49-F238E27FC236}">
                <a16:creationId xmlns:a16="http://schemas.microsoft.com/office/drawing/2014/main" id="{C3962192-01EC-673C-74A8-DC18C2E27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81000"/>
            <a:ext cx="86868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Paul Taught:</a:t>
            </a:r>
            <a:endParaRPr lang="en-US" sz="4400" dirty="0">
              <a:solidFill>
                <a:schemeClr val="bg1"/>
              </a:solidFill>
              <a:latin typeface="Eras Demi ITC" charset="0"/>
              <a:ea typeface="ＭＳ Ｐゴシック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44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The resurrection of Jesus as a type of resurrection of humanity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0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963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683" name="Text Box 3">
            <a:extLst>
              <a:ext uri="{FF2B5EF4-FFF2-40B4-BE49-F238E27FC236}">
                <a16:creationId xmlns:a16="http://schemas.microsoft.com/office/drawing/2014/main" id="{452DB804-EAE6-EF33-AE32-2512538AA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81000"/>
            <a:ext cx="86868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0" dirty="0">
                <a:solidFill>
                  <a:srgbClr val="FFFF00"/>
                </a:solidFill>
                <a:latin typeface="Impact" panose="020B0806030902050204" pitchFamily="34" charset="0"/>
              </a:rPr>
              <a:t>The Accusation:</a:t>
            </a:r>
          </a:p>
          <a:p>
            <a:pPr algn="ctr">
              <a:spcBef>
                <a:spcPct val="50000"/>
              </a:spcBef>
            </a:pPr>
            <a:r>
              <a:rPr lang="en-US" altLang="en-US" sz="4000" b="0" dirty="0">
                <a:latin typeface="Impact" panose="020B0806030902050204" pitchFamily="34" charset="0"/>
              </a:rPr>
              <a:t>Paul was preaching </a:t>
            </a:r>
            <a:r>
              <a:rPr lang="ja-JP" altLang="en-US" sz="4000" b="0">
                <a:latin typeface="Impact" panose="020B0806030902050204" pitchFamily="34" charset="0"/>
              </a:rPr>
              <a:t>“</a:t>
            </a:r>
            <a:r>
              <a:rPr lang="en-US" altLang="ja-JP" sz="4000" b="0" dirty="0">
                <a:latin typeface="Impact" panose="020B0806030902050204" pitchFamily="34" charset="0"/>
              </a:rPr>
              <a:t>strange deitie</a:t>
            </a:r>
            <a:r>
              <a:rPr lang="en-US" altLang="ja-JP" sz="4000" b="0" dirty="0">
                <a:solidFill>
                  <a:srgbClr val="FF0000"/>
                </a:solidFill>
                <a:latin typeface="Impact" panose="020B0806030902050204" pitchFamily="34" charset="0"/>
              </a:rPr>
              <a:t>s</a:t>
            </a:r>
            <a:r>
              <a:rPr lang="ja-JP" altLang="en-US" sz="4000" b="0">
                <a:latin typeface="Impact" panose="020B0806030902050204" pitchFamily="34" charset="0"/>
              </a:rPr>
              <a:t>”</a:t>
            </a:r>
            <a:endParaRPr lang="en-US" altLang="en-US" sz="4000" b="0" dirty="0">
              <a:latin typeface="Impact" panose="020B0806030902050204" pitchFamily="34" charset="0"/>
            </a:endParaRPr>
          </a:p>
        </p:txBody>
      </p:sp>
      <p:sp>
        <p:nvSpPr>
          <p:cNvPr id="3911684" name="Text Box 4">
            <a:extLst>
              <a:ext uri="{FF2B5EF4-FFF2-40B4-BE49-F238E27FC236}">
                <a16:creationId xmlns:a16="http://schemas.microsoft.com/office/drawing/2014/main" id="{74602448-24FD-D001-B765-7C55F6154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133600"/>
            <a:ext cx="85344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0" dirty="0">
                <a:solidFill>
                  <a:srgbClr val="FFFF00"/>
                </a:solidFill>
                <a:latin typeface="Impact" panose="020B0806030902050204" pitchFamily="34" charset="0"/>
              </a:rPr>
              <a:t>Why did they think that?</a:t>
            </a:r>
          </a:p>
          <a:p>
            <a:pPr algn="ctr">
              <a:spcBef>
                <a:spcPct val="50000"/>
              </a:spcBef>
            </a:pPr>
            <a:r>
              <a:rPr lang="en-US" altLang="en-US" sz="4000" b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 &amp; Resurrection (</a:t>
            </a:r>
            <a:r>
              <a:rPr lang="ja-JP" altLang="en-US" sz="4000" b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ja-JP" sz="4000" b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anastasias</a:t>
            </a:r>
            <a:r>
              <a:rPr lang="ja-JP" altLang="en-US" sz="4000" b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ja-JP" sz="4000" b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en-US" altLang="en-US" sz="4000" b="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confused the word </a:t>
            </a:r>
            <a:r>
              <a:rPr lang="en-US" altLang="ja-JP" sz="4000" b="0" i="1" u="sng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anastasias</a:t>
            </a:r>
            <a:r>
              <a:rPr lang="en-US" altLang="en-US" sz="4000" b="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another deity.</a:t>
            </a:r>
          </a:p>
          <a:p>
            <a:pPr algn="ctr">
              <a:spcBef>
                <a:spcPct val="50000"/>
              </a:spcBef>
            </a:pPr>
            <a:r>
              <a:rPr lang="en-US" altLang="en-US" b="0" i="1" dirty="0">
                <a:solidFill>
                  <a:srgbClr val="FFFFFF"/>
                </a:solidFill>
                <a:latin typeface="Agency FB" panose="020B0503020202020204" pitchFamily="34" charset="77"/>
                <a:cs typeface="Times New Roman" panose="02020603050405020304" pitchFamily="18" charset="0"/>
              </a:rPr>
              <a:t>Their gods often </a:t>
            </a:r>
            <a:r>
              <a:rPr lang="en-US" b="0" i="1" dirty="0">
                <a:latin typeface="Agency FB" panose="020B0503020202020204" pitchFamily="34" charset="77"/>
              </a:rPr>
              <a:t>came in pairs: Jove &amp; Juno; Venus &amp; Adonis; Isis &amp; Osiris; Baal &amp; Astarte: a male and a female god. </a:t>
            </a:r>
            <a:endParaRPr lang="en-US" altLang="en-US" b="0" i="1" dirty="0">
              <a:solidFill>
                <a:srgbClr val="FFFFFF"/>
              </a:solidFill>
              <a:latin typeface="Agency FB" panose="020B0503020202020204" pitchFamily="34" charset="7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11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11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911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AutoShape 2" descr="dreamstime_622059%5b1%5d">
            <a:extLst>
              <a:ext uri="{FF2B5EF4-FFF2-40B4-BE49-F238E27FC236}">
                <a16:creationId xmlns:a16="http://schemas.microsoft.com/office/drawing/2014/main" id="{1767F1C5-C47F-FE3F-582C-1DA933C9F6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13731" name="Text Box 3">
            <a:extLst>
              <a:ext uri="{FF2B5EF4-FFF2-40B4-BE49-F238E27FC236}">
                <a16:creationId xmlns:a16="http://schemas.microsoft.com/office/drawing/2014/main" id="{7B93B7AF-4870-90FC-1C84-8413B57A8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200400"/>
            <a:ext cx="89916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3600" b="0">
                <a:latin typeface="Times New Roman" panose="02020603050405020304" pitchFamily="18" charset="0"/>
              </a:rPr>
              <a:t>“</a:t>
            </a:r>
            <a:r>
              <a:rPr lang="en-US" altLang="ja-JP" sz="3600" b="0" dirty="0">
                <a:latin typeface="Times New Roman" panose="02020603050405020304" pitchFamily="18" charset="0"/>
              </a:rPr>
              <a:t>And they took him and brought him to the </a:t>
            </a:r>
            <a:r>
              <a:rPr lang="en-US" altLang="ja-JP" sz="3600" b="0" dirty="0">
                <a:solidFill>
                  <a:srgbClr val="FFFF00"/>
                </a:solidFill>
                <a:latin typeface="Times New Roman" panose="02020603050405020304" pitchFamily="18" charset="0"/>
              </a:rPr>
              <a:t>Areopagus</a:t>
            </a:r>
            <a:r>
              <a:rPr lang="en-US" altLang="ja-JP" sz="3600" b="0" dirty="0">
                <a:latin typeface="Times New Roman" panose="02020603050405020304" pitchFamily="18" charset="0"/>
              </a:rPr>
              <a:t>, saying, </a:t>
            </a:r>
            <a:r>
              <a:rPr lang="ja-JP" altLang="en-US" sz="3600" b="0">
                <a:latin typeface="Times New Roman" panose="02020603050405020304" pitchFamily="18" charset="0"/>
              </a:rPr>
              <a:t>‘</a:t>
            </a:r>
            <a:r>
              <a:rPr lang="en-US" altLang="ja-JP" sz="3600" b="0" dirty="0">
                <a:latin typeface="Times New Roman" panose="02020603050405020304" pitchFamily="18" charset="0"/>
              </a:rPr>
              <a:t>May we know what this new teaching is which you are proclaiming? For you are bringing some strange things to our ears; so we want to know what these things mean.</a:t>
            </a:r>
            <a:r>
              <a:rPr lang="ja-JP" altLang="en-US" sz="3600" b="0">
                <a:latin typeface="Times New Roman" panose="02020603050405020304" pitchFamily="18" charset="0"/>
              </a:rPr>
              <a:t>’</a:t>
            </a:r>
            <a:r>
              <a:rPr lang="en-US" altLang="ja-JP" sz="3600" b="0" dirty="0">
                <a:latin typeface="Times New Roman" panose="02020603050405020304" pitchFamily="18" charset="0"/>
              </a:rPr>
              <a:t>”</a:t>
            </a:r>
            <a:endParaRPr lang="en-US" altLang="en-US" sz="3600" b="0" dirty="0">
              <a:latin typeface="Times New Roman" panose="02020603050405020304" pitchFamily="18" charset="0"/>
            </a:endParaRPr>
          </a:p>
        </p:txBody>
      </p:sp>
      <p:pic>
        <p:nvPicPr>
          <p:cNvPr id="117763" name="Picture 4" descr="AthensAreopagus3">
            <a:extLst>
              <a:ext uri="{FF2B5EF4-FFF2-40B4-BE49-F238E27FC236}">
                <a16:creationId xmlns:a16="http://schemas.microsoft.com/office/drawing/2014/main" id="{7C0B7F47-CF2B-FDC3-D902-505F082AA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3863"/>
            <a:ext cx="6858000" cy="2686050"/>
          </a:xfrm>
          <a:prstGeom prst="rect">
            <a:avLst/>
          </a:prstGeom>
          <a:noFill/>
          <a:ln w="5080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13733" name="Text Box 5">
            <a:extLst>
              <a:ext uri="{FF2B5EF4-FFF2-40B4-BE49-F238E27FC236}">
                <a16:creationId xmlns:a16="http://schemas.microsoft.com/office/drawing/2014/main" id="{A950A515-4B0F-6855-E4FA-9FBBF4F38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143000"/>
            <a:ext cx="19050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Acts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17:19-20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Mountain Climber">
            <a:extLst>
              <a:ext uri="{FF2B5EF4-FFF2-40B4-BE49-F238E27FC236}">
                <a16:creationId xmlns:a16="http://schemas.microsoft.com/office/drawing/2014/main" id="{6DCD8A6B-253F-E42B-4446-EB5B95CB3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99"/>
          <a:stretch>
            <a:fillRect/>
          </a:stretch>
        </p:blipFill>
        <p:spPr bwMode="auto">
          <a:xfrm>
            <a:off x="5975350" y="0"/>
            <a:ext cx="3168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AutoShape 2" descr="dreamstime_622059%5b1%5d">
            <a:extLst>
              <a:ext uri="{FF2B5EF4-FFF2-40B4-BE49-F238E27FC236}">
                <a16:creationId xmlns:a16="http://schemas.microsoft.com/office/drawing/2014/main" id="{44391EEA-8F46-04E3-CB08-C55735D3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359301" name="Text Box 5">
            <a:extLst>
              <a:ext uri="{FF2B5EF4-FFF2-40B4-BE49-F238E27FC236}">
                <a16:creationId xmlns:a16="http://schemas.microsoft.com/office/drawing/2014/main" id="{DE0351B1-8FAE-7481-9065-8E315D7EC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5638800" cy="61595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5000"/>
              </a:spcBef>
              <a:defRPr/>
            </a:pPr>
            <a:r>
              <a:rPr lang="en-US" sz="3400" dirty="0">
                <a:solidFill>
                  <a:srgbClr val="FFFF00"/>
                </a:solidFill>
                <a:latin typeface="Porky's" charset="0"/>
                <a:ea typeface="ＭＳ Ｐゴシック" charset="0"/>
              </a:rPr>
              <a:t>Why study Acts 17?</a:t>
            </a:r>
            <a:endParaRPr lang="en-US" sz="2000" dirty="0">
              <a:solidFill>
                <a:srgbClr val="FFFF00"/>
              </a:solidFill>
              <a:latin typeface="Eras Demi ITC" charset="0"/>
              <a:ea typeface="ＭＳ Ｐゴシック" charset="0"/>
            </a:endParaRPr>
          </a:p>
        </p:txBody>
      </p:sp>
      <p:sp>
        <p:nvSpPr>
          <p:cNvPr id="2359303" name="Text Box 7">
            <a:extLst>
              <a:ext uri="{FF2B5EF4-FFF2-40B4-BE49-F238E27FC236}">
                <a16:creationId xmlns:a16="http://schemas.microsoft.com/office/drawing/2014/main" id="{6882E44A-8F40-E26D-A812-6FA737BB5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90600"/>
            <a:ext cx="6553200" cy="530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3048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400">
                <a:solidFill>
                  <a:srgbClr val="FFFFFF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3400" dirty="0">
                <a:solidFill>
                  <a:srgbClr val="FFFFFF"/>
                </a:solidFill>
                <a:latin typeface="Eras Demi ITC" panose="020F0502020204030204" pitchFamily="34" charset="0"/>
              </a:rPr>
              <a:t>The whole book of Acts should receive careful study. It is full of precious instruction; it records experiences in evangelistic work, the teachings of which we need in our work today. This is a wonderful history; it deals with the highest education…</a:t>
            </a:r>
            <a:r>
              <a:rPr lang="ja-JP" altLang="en-US" sz="3400">
                <a:solidFill>
                  <a:srgbClr val="FFFFFF"/>
                </a:solidFill>
                <a:latin typeface="Arial" panose="020B0604020202020204" pitchFamily="34" charset="0"/>
              </a:rPr>
              <a:t>”</a:t>
            </a:r>
            <a:endParaRPr lang="en-US" altLang="ja-JP" sz="3400" dirty="0">
              <a:solidFill>
                <a:srgbClr val="FFFFFF"/>
              </a:solidFill>
              <a:latin typeface="Eras Demi ITC" panose="020F0502020204030204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altLang="en-US" sz="1600" dirty="0">
                <a:solidFill>
                  <a:srgbClr val="FFFFFF"/>
                </a:solidFill>
                <a:latin typeface="Agency FB" panose="020B0503020202020204" pitchFamily="34" charset="77"/>
              </a:rPr>
              <a:t>(Ellen White, 7-A BC, page 275)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thensMarsHilltbn011501">
            <a:extLst>
              <a:ext uri="{FF2B5EF4-FFF2-40B4-BE49-F238E27FC236}">
                <a16:creationId xmlns:a16="http://schemas.microsoft.com/office/drawing/2014/main" id="{BC161213-3D85-30A3-B679-CBC748731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3" b="3738"/>
          <a:stretch/>
        </p:blipFill>
        <p:spPr bwMode="auto">
          <a:xfrm>
            <a:off x="685800" y="485775"/>
            <a:ext cx="77724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09" name="Picture 1">
            <a:extLst>
              <a:ext uri="{FF2B5EF4-FFF2-40B4-BE49-F238E27FC236}">
                <a16:creationId xmlns:a16="http://schemas.microsoft.com/office/drawing/2014/main" id="{AAE95574-84EC-7186-0C5F-2DC925B50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AutoShape 2" descr="dreamstime_622059%5b1%5d">
            <a:extLst>
              <a:ext uri="{FF2B5EF4-FFF2-40B4-BE49-F238E27FC236}">
                <a16:creationId xmlns:a16="http://schemas.microsoft.com/office/drawing/2014/main" id="{70BB0C44-EB74-A554-22F9-86BBADA48F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17827" name="Text Box 3">
            <a:extLst>
              <a:ext uri="{FF2B5EF4-FFF2-40B4-BE49-F238E27FC236}">
                <a16:creationId xmlns:a16="http://schemas.microsoft.com/office/drawing/2014/main" id="{E5403EF0-4D68-FC33-442B-A2843406D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1219200"/>
            <a:ext cx="3581400" cy="147732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3600" b="0" dirty="0">
                <a:latin typeface="Impact" panose="020B0806030902050204" pitchFamily="34" charset="0"/>
                <a:ea typeface="ＭＳ Ｐゴシック" charset="0"/>
                <a:cs typeface="Times New Roman"/>
              </a:rPr>
              <a:t>Mars Hill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3600" b="0" dirty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The Areopagus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spermalogos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600" b="0" dirty="0">
              <a:solidFill>
                <a:srgbClr val="FFFFCC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AutoShape 2" descr="dreamstime_622059%5b1%5d">
            <a:extLst>
              <a:ext uri="{FF2B5EF4-FFF2-40B4-BE49-F238E27FC236}">
                <a16:creationId xmlns:a16="http://schemas.microsoft.com/office/drawing/2014/main" id="{2168A55B-FC2D-74A9-FC45-DF7DF03754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19875" name="Text Box 3">
            <a:extLst>
              <a:ext uri="{FF2B5EF4-FFF2-40B4-BE49-F238E27FC236}">
                <a16:creationId xmlns:a16="http://schemas.microsoft.com/office/drawing/2014/main" id="{C7FFC21E-A033-9469-748C-64D8F927B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5626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 dirty="0">
                <a:latin typeface="Impact" panose="020B0806030902050204" pitchFamily="34" charset="0"/>
              </a:rPr>
              <a:t>Paul</a:t>
            </a:r>
            <a:r>
              <a:rPr lang="ja-JP" altLang="en-US" sz="4400" b="0">
                <a:latin typeface="Impact" panose="020B0806030902050204" pitchFamily="34" charset="0"/>
              </a:rPr>
              <a:t>’</a:t>
            </a:r>
            <a:r>
              <a:rPr lang="en-US" altLang="ja-JP" sz="4400" b="0" dirty="0">
                <a:latin typeface="Impact" panose="020B0806030902050204" pitchFamily="34" charset="0"/>
              </a:rPr>
              <a:t>s teaching inscribed</a:t>
            </a:r>
            <a:endParaRPr lang="en-US" altLang="en-US" sz="4400" b="0" dirty="0">
              <a:latin typeface="Impact" panose="020B0806030902050204" pitchFamily="34" charset="0"/>
            </a:endParaRPr>
          </a:p>
        </p:txBody>
      </p:sp>
      <p:pic>
        <p:nvPicPr>
          <p:cNvPr id="123907" name="Picture 1">
            <a:extLst>
              <a:ext uri="{FF2B5EF4-FFF2-40B4-BE49-F238E27FC236}">
                <a16:creationId xmlns:a16="http://schemas.microsoft.com/office/drawing/2014/main" id="{17E61487-0E5B-365A-7CA9-9BF3FF6CEE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r="4375" b="7260"/>
          <a:stretch/>
        </p:blipFill>
        <p:spPr bwMode="auto">
          <a:xfrm>
            <a:off x="304800" y="304800"/>
            <a:ext cx="7594600" cy="5029200"/>
          </a:xfrm>
          <a:prstGeom prst="rect">
            <a:avLst/>
          </a:prstGeom>
          <a:noFill/>
          <a:ln w="5715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C40A66-E1C6-6861-8D52-1C15333EE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536" y="2970377"/>
            <a:ext cx="1944664" cy="2592223"/>
          </a:xfrm>
          <a:prstGeom prst="rect">
            <a:avLst/>
          </a:prstGeom>
          <a:ln w="57150">
            <a:solidFill>
              <a:schemeClr val="tx1">
                <a:lumMod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AutoShape 2" descr="dreamstime_622059%5b1%5d">
            <a:extLst>
              <a:ext uri="{FF2B5EF4-FFF2-40B4-BE49-F238E27FC236}">
                <a16:creationId xmlns:a16="http://schemas.microsoft.com/office/drawing/2014/main" id="{F115212E-03CB-423D-4226-2FA632A375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15779" name="Text Box 3">
            <a:extLst>
              <a:ext uri="{FF2B5EF4-FFF2-40B4-BE49-F238E27FC236}">
                <a16:creationId xmlns:a16="http://schemas.microsoft.com/office/drawing/2014/main" id="{3BAA12B7-C09C-8607-0110-3FB5B20CC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276600"/>
            <a:ext cx="89916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4400" b="0">
                <a:latin typeface="Times New Roman" panose="02020603050405020304" pitchFamily="18" charset="0"/>
              </a:rPr>
              <a:t>“</a:t>
            </a:r>
            <a:r>
              <a:rPr lang="en-US" altLang="ja-JP" sz="4400" b="0" dirty="0">
                <a:latin typeface="Times New Roman" panose="02020603050405020304" pitchFamily="18" charset="0"/>
              </a:rPr>
              <a:t>(Now all the Athenians and the strangers visiting there used to spend their time in nothing other than telling or hearing something new.)</a:t>
            </a:r>
            <a:r>
              <a:rPr lang="ja-JP" altLang="en-US" sz="4400" b="0">
                <a:latin typeface="Times New Roman" panose="02020603050405020304" pitchFamily="18" charset="0"/>
              </a:rPr>
              <a:t>”</a:t>
            </a:r>
            <a:endParaRPr lang="en-US" altLang="en-US" sz="4400" b="0" dirty="0">
              <a:latin typeface="Times New Roman" panose="02020603050405020304" pitchFamily="18" charset="0"/>
            </a:endParaRPr>
          </a:p>
        </p:txBody>
      </p:sp>
      <p:pic>
        <p:nvPicPr>
          <p:cNvPr id="121859" name="Picture 4" descr="AthensAreopagus3">
            <a:extLst>
              <a:ext uri="{FF2B5EF4-FFF2-40B4-BE49-F238E27FC236}">
                <a16:creationId xmlns:a16="http://schemas.microsoft.com/office/drawing/2014/main" id="{53876B91-085F-3A60-16D8-B3C4A36A9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3863"/>
            <a:ext cx="6858000" cy="2686050"/>
          </a:xfrm>
          <a:prstGeom prst="rect">
            <a:avLst/>
          </a:prstGeom>
          <a:noFill/>
          <a:ln w="5080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15781" name="Text Box 5">
            <a:extLst>
              <a:ext uri="{FF2B5EF4-FFF2-40B4-BE49-F238E27FC236}">
                <a16:creationId xmlns:a16="http://schemas.microsoft.com/office/drawing/2014/main" id="{6D89D9E6-C1FE-F4B2-35B5-F335D4E0B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143000"/>
            <a:ext cx="190500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Acts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0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17:21</a:t>
            </a:r>
          </a:p>
        </p:txBody>
      </p:sp>
      <p:sp>
        <p:nvSpPr>
          <p:cNvPr id="3915782" name="Text Box 6">
            <a:extLst>
              <a:ext uri="{FF2B5EF4-FFF2-40B4-BE49-F238E27FC236}">
                <a16:creationId xmlns:a16="http://schemas.microsoft.com/office/drawing/2014/main" id="{4A810F8F-3056-6FE8-99D0-F6B2C34A1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73475" y="6361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Tempus Sans ITC" charset="0"/>
              <a:ea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AutoShape 2" descr="dreamstime_622059%5b1%5d">
            <a:extLst>
              <a:ext uri="{FF2B5EF4-FFF2-40B4-BE49-F238E27FC236}">
                <a16:creationId xmlns:a16="http://schemas.microsoft.com/office/drawing/2014/main" id="{DB9A5E08-20DA-36B6-32EB-27CCC7A069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029443" name="Text Box 3">
            <a:extLst>
              <a:ext uri="{FF2B5EF4-FFF2-40B4-BE49-F238E27FC236}">
                <a16:creationId xmlns:a16="http://schemas.microsoft.com/office/drawing/2014/main" id="{9D09F11B-3410-95FE-0CCD-930D2139B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724400"/>
            <a:ext cx="8458200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4400">
                <a:solidFill>
                  <a:srgbClr val="FFFFFF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ja-JP" sz="4400">
                <a:solidFill>
                  <a:srgbClr val="FFFFFF"/>
                </a:solidFill>
                <a:latin typeface="Times New Roman" panose="02020603050405020304" pitchFamily="18" charset="0"/>
              </a:rPr>
              <a:t>You go about the market place asking, </a:t>
            </a:r>
            <a:r>
              <a:rPr lang="ja-JP" altLang="en-US" sz="4400">
                <a:solidFill>
                  <a:srgbClr val="FFFFFF"/>
                </a:solidFill>
                <a:latin typeface="Times New Roman" panose="02020603050405020304" pitchFamily="18" charset="0"/>
              </a:rPr>
              <a:t>‘</a:t>
            </a:r>
            <a:r>
              <a:rPr lang="en-US" altLang="ja-JP" sz="4400">
                <a:solidFill>
                  <a:srgbClr val="FFFFFF"/>
                </a:solidFill>
                <a:latin typeface="Times New Roman" panose="02020603050405020304" pitchFamily="18" charset="0"/>
              </a:rPr>
              <a:t>Is there any news?</a:t>
            </a:r>
            <a:r>
              <a:rPr lang="ja-JP" altLang="en-US" sz="4400">
                <a:solidFill>
                  <a:srgbClr val="FFFFFF"/>
                </a:solidFill>
                <a:latin typeface="Times New Roman" panose="02020603050405020304" pitchFamily="18" charset="0"/>
              </a:rPr>
              <a:t>’”</a:t>
            </a:r>
            <a:endParaRPr lang="en-US" altLang="en-US" sz="4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9091" name="Picture 4" descr="AthensRomeForum3">
            <a:extLst>
              <a:ext uri="{FF2B5EF4-FFF2-40B4-BE49-F238E27FC236}">
                <a16:creationId xmlns:a16="http://schemas.microsoft.com/office/drawing/2014/main" id="{6D46F7AB-ADBD-0E3F-1642-8018E2AA3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304800"/>
            <a:ext cx="7004050" cy="4419600"/>
          </a:xfrm>
          <a:prstGeom prst="rect">
            <a:avLst/>
          </a:prstGeom>
          <a:noFill/>
          <a:ln w="5080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9445" name="Text Box 5">
            <a:extLst>
              <a:ext uri="{FF2B5EF4-FFF2-40B4-BE49-F238E27FC236}">
                <a16:creationId xmlns:a16="http://schemas.microsoft.com/office/drawing/2014/main" id="{458DD666-DF27-91CC-7E6D-E57602C95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Demosthenes</a:t>
            </a:r>
          </a:p>
        </p:txBody>
      </p:sp>
    </p:spTree>
    <p:extLst>
      <p:ext uri="{BB962C8B-B14F-4D97-AF65-F5344CB8AC3E}">
        <p14:creationId xmlns:p14="http://schemas.microsoft.com/office/powerpoint/2010/main" val="256839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AutoShape 2" descr="dreamstime_622059%5b1%5d">
            <a:extLst>
              <a:ext uri="{FF2B5EF4-FFF2-40B4-BE49-F238E27FC236}">
                <a16:creationId xmlns:a16="http://schemas.microsoft.com/office/drawing/2014/main" id="{3975C066-563D-3BC9-47AC-9EC5B6594F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21923" name="Text Box 3">
            <a:extLst>
              <a:ext uri="{FF2B5EF4-FFF2-40B4-BE49-F238E27FC236}">
                <a16:creationId xmlns:a16="http://schemas.microsoft.com/office/drawing/2014/main" id="{344EB238-C361-FB29-8FD5-E777FE437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029200"/>
            <a:ext cx="8458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i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Paul preaching at Mars Hill</a:t>
            </a:r>
          </a:p>
        </p:txBody>
      </p:sp>
      <p:sp>
        <p:nvSpPr>
          <p:cNvPr id="3921925" name="Text Box 5">
            <a:extLst>
              <a:ext uri="{FF2B5EF4-FFF2-40B4-BE49-F238E27FC236}">
                <a16:creationId xmlns:a16="http://schemas.microsoft.com/office/drawing/2014/main" id="{CAF4FE89-77FF-8475-1FE3-D5206639E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14400"/>
            <a:ext cx="3505200" cy="644525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Acts 17:22</a:t>
            </a:r>
            <a:r>
              <a:rPr lang="en-US" sz="3600" dirty="0">
                <a:solidFill>
                  <a:srgbClr val="FFFFCC"/>
                </a:solidFill>
                <a:latin typeface="Eras Demi ITC" charset="0"/>
                <a:ea typeface="ＭＳ Ｐゴシック" charset="0"/>
              </a:rPr>
              <a:t>a</a:t>
            </a:r>
          </a:p>
        </p:txBody>
      </p:sp>
      <p:sp>
        <p:nvSpPr>
          <p:cNvPr id="3921926" name="Text Box 6">
            <a:extLst>
              <a:ext uri="{FF2B5EF4-FFF2-40B4-BE49-F238E27FC236}">
                <a16:creationId xmlns:a16="http://schemas.microsoft.com/office/drawing/2014/main" id="{327FD5BB-5FD8-59A6-1F85-74750A8E4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95450"/>
            <a:ext cx="35814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4400" b="0">
                <a:latin typeface="Times New Roman" panose="02020603050405020304" pitchFamily="18" charset="0"/>
              </a:rPr>
              <a:t>“</a:t>
            </a:r>
            <a:r>
              <a:rPr lang="en-US" altLang="ja-JP" sz="4400" b="0" dirty="0">
                <a:latin typeface="Times New Roman" panose="02020603050405020304" pitchFamily="18" charset="0"/>
              </a:rPr>
              <a:t>So Paul stood in the midst of the Areopagus and said, …</a:t>
            </a:r>
            <a:r>
              <a:rPr lang="ja-JP" altLang="en-US" sz="4400" b="0">
                <a:latin typeface="Times New Roman" panose="02020603050405020304" pitchFamily="18" charset="0"/>
              </a:rPr>
              <a:t>”</a:t>
            </a:r>
            <a:endParaRPr lang="en-US" altLang="en-US" sz="4400" b="0" dirty="0">
              <a:latin typeface="Times New Roman" panose="02020603050405020304" pitchFamily="18" charset="0"/>
            </a:endParaRPr>
          </a:p>
        </p:txBody>
      </p:sp>
      <p:pic>
        <p:nvPicPr>
          <p:cNvPr id="2" name="Picture 3" descr="J991968">
            <a:extLst>
              <a:ext uri="{FF2B5EF4-FFF2-40B4-BE49-F238E27FC236}">
                <a16:creationId xmlns:a16="http://schemas.microsoft.com/office/drawing/2014/main" id="{A576430E-5194-B395-3613-1EB91CC33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068" y="457200"/>
            <a:ext cx="5030587" cy="4267200"/>
          </a:xfrm>
          <a:prstGeom prst="rect">
            <a:avLst/>
          </a:prstGeom>
          <a:noFill/>
          <a:ln w="5080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AutoShape 2" descr="dreamstime_622059%5b1%5d">
            <a:extLst>
              <a:ext uri="{FF2B5EF4-FFF2-40B4-BE49-F238E27FC236}">
                <a16:creationId xmlns:a16="http://schemas.microsoft.com/office/drawing/2014/main" id="{F46EE94F-A2BF-C087-5283-3E5BB3E85C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23973" name="Text Box 5">
            <a:extLst>
              <a:ext uri="{FF2B5EF4-FFF2-40B4-BE49-F238E27FC236}">
                <a16:creationId xmlns:a16="http://schemas.microsoft.com/office/drawing/2014/main" id="{DA70C947-A0E9-BC36-77DA-B8AB46B25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61987"/>
            <a:ext cx="868680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“Ye men of Athens, I perceive that in all things ye are </a:t>
            </a:r>
            <a:r>
              <a:rPr lang="en-US" altLang="en-US" sz="4800" b="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 superstitious</a:t>
            </a:r>
            <a:r>
              <a:rPr lang="en-US" altLang="en-US" sz="4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ja-JP" altLang="en-US" sz="4800" b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ja-JP" sz="4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ja-JP" sz="4400" b="0" i="1" dirty="0">
                <a:latin typeface="Agency FB" panose="020B0503020202020204" pitchFamily="34" charset="77"/>
              </a:rPr>
              <a:t>Acts 17:22b (KJV)</a:t>
            </a:r>
            <a:endParaRPr lang="en-US" altLang="en-US" sz="4400" b="0" i="1" dirty="0">
              <a:latin typeface="Agency FB" panose="020B0503020202020204" pitchFamily="34" charset="77"/>
            </a:endParaRPr>
          </a:p>
        </p:txBody>
      </p:sp>
      <p:sp>
        <p:nvSpPr>
          <p:cNvPr id="3923974" name="Text Box 6">
            <a:extLst>
              <a:ext uri="{FF2B5EF4-FFF2-40B4-BE49-F238E27FC236}">
                <a16:creationId xmlns:a16="http://schemas.microsoft.com/office/drawing/2014/main" id="{FDEAF439-1AF2-5AF7-84C7-82CE9C0D1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962400"/>
            <a:ext cx="8686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3048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6000" b="0" dirty="0" err="1">
                <a:solidFill>
                  <a:srgbClr val="FFE702"/>
                </a:solidFill>
              </a:rPr>
              <a:t>δεισιδ</a:t>
            </a:r>
            <a:r>
              <a:rPr lang="en-US" altLang="en-US" sz="6000" b="0" dirty="0">
                <a:solidFill>
                  <a:srgbClr val="FFE702"/>
                </a:solidFill>
              </a:rPr>
              <a:t>α</a:t>
            </a:r>
            <a:r>
              <a:rPr lang="en-US" altLang="en-US" sz="6000" b="0" dirty="0" err="1">
                <a:solidFill>
                  <a:srgbClr val="FFE702"/>
                </a:solidFill>
              </a:rPr>
              <a:t>ιμονεστερους</a:t>
            </a:r>
            <a:endParaRPr lang="en-US" altLang="en-US" sz="6000" b="0" dirty="0">
              <a:solidFill>
                <a:srgbClr val="FFE70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114AC6-55AD-7B04-8141-6478480E8CEC}"/>
              </a:ext>
            </a:extLst>
          </p:cNvPr>
          <p:cNvSpPr txBox="1"/>
          <p:nvPr/>
        </p:nvSpPr>
        <p:spPr>
          <a:xfrm>
            <a:off x="1371600" y="4872604"/>
            <a:ext cx="731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latin typeface="Agency FB" panose="020B0503020202020204" pitchFamily="34" charset="77"/>
              </a:rPr>
              <a:t>NIV = ”in every way you are very religious”</a:t>
            </a:r>
          </a:p>
          <a:p>
            <a:r>
              <a:rPr lang="en-US" sz="3600" b="0" dirty="0">
                <a:latin typeface="Agency FB" panose="020B0503020202020204" pitchFamily="34" charset="77"/>
              </a:rPr>
              <a:t>NASB = “you are very religious in all respects”</a:t>
            </a:r>
          </a:p>
          <a:p>
            <a:r>
              <a:rPr lang="en-US" sz="3600" b="0" dirty="0">
                <a:latin typeface="Agency FB" panose="020B0503020202020204" pitchFamily="34" charset="77"/>
              </a:rPr>
              <a:t>NLT = “you are very religious in every way”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397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AutoShape 2" descr="dreamstime_622059%5b1%5d">
            <a:extLst>
              <a:ext uri="{FF2B5EF4-FFF2-40B4-BE49-F238E27FC236}">
                <a16:creationId xmlns:a16="http://schemas.microsoft.com/office/drawing/2014/main" id="{7A8C43C2-7B43-69D9-46AE-C2616C0C04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26019" name="Text Box 3">
            <a:extLst>
              <a:ext uri="{FF2B5EF4-FFF2-40B4-BE49-F238E27FC236}">
                <a16:creationId xmlns:a16="http://schemas.microsoft.com/office/drawing/2014/main" id="{E4201AFC-F6BE-A1B9-2389-ECE1BB6D4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029200"/>
            <a:ext cx="3200400" cy="153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latin typeface="Impact" panose="020B0806030902050204" pitchFamily="34" charset="0"/>
                <a:ea typeface="ＭＳ Ｐゴシック" charset="0"/>
              </a:rPr>
              <a:t>Altar to the Unknown God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CC"/>
                </a:solidFill>
                <a:latin typeface="Eras Demi ITC" charset="0"/>
                <a:ea typeface="ＭＳ Ｐゴシック" charset="0"/>
              </a:rPr>
              <a:t>Found in Rome</a:t>
            </a:r>
          </a:p>
        </p:txBody>
      </p:sp>
      <p:pic>
        <p:nvPicPr>
          <p:cNvPr id="130051" name="Picture 4" descr="Rome%20Altar%20to%20unknown%20God%202a">
            <a:extLst>
              <a:ext uri="{FF2B5EF4-FFF2-40B4-BE49-F238E27FC236}">
                <a16:creationId xmlns:a16="http://schemas.microsoft.com/office/drawing/2014/main" id="{DB16F1A1-5D6C-AA5E-0B03-C516C07BD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381000"/>
            <a:ext cx="3000375" cy="4495800"/>
          </a:xfrm>
          <a:prstGeom prst="rect">
            <a:avLst/>
          </a:prstGeom>
          <a:noFill/>
          <a:ln w="5080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26021" name="Text Box 5">
            <a:extLst>
              <a:ext uri="{FF2B5EF4-FFF2-40B4-BE49-F238E27FC236}">
                <a16:creationId xmlns:a16="http://schemas.microsoft.com/office/drawing/2014/main" id="{68F53C7D-3B27-2C71-EAE8-AB843CAFE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044575"/>
            <a:ext cx="5486400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600" b="0">
                <a:latin typeface="Times New Roman" panose="02020603050405020304" pitchFamily="18" charset="0"/>
              </a:rPr>
              <a:t>“</a:t>
            </a:r>
            <a:r>
              <a:rPr lang="en-US" altLang="ja-JP" sz="3600" b="0" dirty="0">
                <a:latin typeface="Times New Roman" panose="02020603050405020304" pitchFamily="18" charset="0"/>
              </a:rPr>
              <a:t>For while I was passing through and examining the objects of your worship, I also found an altar with this inscription, </a:t>
            </a:r>
            <a:r>
              <a:rPr lang="ja-JP" altLang="en-US" sz="3600" b="0">
                <a:latin typeface="Times New Roman" panose="02020603050405020304" pitchFamily="18" charset="0"/>
              </a:rPr>
              <a:t>‘</a:t>
            </a:r>
            <a:r>
              <a:rPr lang="en-US" altLang="ja-JP" sz="3600" b="0" dirty="0">
                <a:latin typeface="Times New Roman" panose="02020603050405020304" pitchFamily="18" charset="0"/>
              </a:rPr>
              <a:t>TO AN UNKNOWN GOD.</a:t>
            </a:r>
            <a:r>
              <a:rPr lang="ja-JP" altLang="en-US" sz="3600" b="0">
                <a:latin typeface="Times New Roman" panose="02020603050405020304" pitchFamily="18" charset="0"/>
              </a:rPr>
              <a:t>’</a:t>
            </a:r>
            <a:r>
              <a:rPr lang="en-US" altLang="ja-JP" sz="3600" b="0" dirty="0">
                <a:latin typeface="Times New Roman" panose="02020603050405020304" pitchFamily="18" charset="0"/>
              </a:rPr>
              <a:t> Therefore, what you worship in ignorance, this I proclaim to you.</a:t>
            </a:r>
            <a:r>
              <a:rPr lang="en-US" altLang="en-US" sz="3600" b="0" dirty="0">
                <a:latin typeface="Times New Roman" panose="02020603050405020304" pitchFamily="18" charset="0"/>
              </a:rPr>
              <a:t>’”</a:t>
            </a:r>
            <a:r>
              <a:rPr lang="en-US" altLang="ja-JP" sz="3600" b="0" dirty="0">
                <a:latin typeface="Times New Roman" panose="02020603050405020304" pitchFamily="18" charset="0"/>
              </a:rPr>
              <a:t> </a:t>
            </a:r>
            <a:endParaRPr lang="en-US" altLang="en-US" sz="3600" b="0" dirty="0">
              <a:latin typeface="Times New Roman" panose="02020603050405020304" pitchFamily="18" charset="0"/>
            </a:endParaRPr>
          </a:p>
        </p:txBody>
      </p:sp>
      <p:sp>
        <p:nvSpPr>
          <p:cNvPr id="3926022" name="Text Box 6">
            <a:extLst>
              <a:ext uri="{FF2B5EF4-FFF2-40B4-BE49-F238E27FC236}">
                <a16:creationId xmlns:a16="http://schemas.microsoft.com/office/drawing/2014/main" id="{3AA3483B-2D96-FC29-4AC0-3D779A4A3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46075"/>
            <a:ext cx="5257800" cy="6445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ln>
                  <a:solidFill>
                    <a:schemeClr val="tx1">
                      <a:lumMod val="65000"/>
                    </a:schemeClr>
                  </a:solidFill>
                </a:ln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Acts 17:23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AutoShape 2" descr="dreamstime_622059%5b1%5d">
            <a:extLst>
              <a:ext uri="{FF2B5EF4-FFF2-40B4-BE49-F238E27FC236}">
                <a16:creationId xmlns:a16="http://schemas.microsoft.com/office/drawing/2014/main" id="{AD1A9409-E067-30F2-EC63-DD1BF184CC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pic>
        <p:nvPicPr>
          <p:cNvPr id="111618" name="Picture 3" descr="acropolis-museum-cc-sygyzy">
            <a:extLst>
              <a:ext uri="{FF2B5EF4-FFF2-40B4-BE49-F238E27FC236}">
                <a16:creationId xmlns:a16="http://schemas.microsoft.com/office/drawing/2014/main" id="{8E11C942-0FEB-B3AF-D84B-03757511D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6705600" cy="5029200"/>
          </a:xfrm>
          <a:prstGeom prst="rect">
            <a:avLst/>
          </a:prstGeom>
          <a:noFill/>
          <a:ln w="5080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30116" name="Text Box 4">
            <a:extLst>
              <a:ext uri="{FF2B5EF4-FFF2-40B4-BE49-F238E27FC236}">
                <a16:creationId xmlns:a16="http://schemas.microsoft.com/office/drawing/2014/main" id="{CED2A188-DA21-FA36-E5F1-2AD6201AA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91163"/>
            <a:ext cx="9144000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600" b="0">
                <a:solidFill>
                  <a:srgbClr val="FFE702"/>
                </a:solidFill>
                <a:latin typeface="Times New Roman" panose="02020603050405020304" pitchFamily="18" charset="0"/>
              </a:rPr>
              <a:t>Over 3,000 different </a:t>
            </a:r>
            <a:r>
              <a:rPr lang="ja-JP" altLang="en-US" sz="3600" b="0">
                <a:solidFill>
                  <a:srgbClr val="FFE702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ja-JP" sz="3600" b="0">
                <a:solidFill>
                  <a:srgbClr val="FFE702"/>
                </a:solidFill>
                <a:latin typeface="Times New Roman" panose="02020603050405020304" pitchFamily="18" charset="0"/>
              </a:rPr>
              <a:t>gods</a:t>
            </a:r>
            <a:r>
              <a:rPr lang="ja-JP" altLang="en-US" sz="3600" b="0">
                <a:solidFill>
                  <a:srgbClr val="FFE702"/>
                </a:solidFill>
                <a:latin typeface="Times New Roman" panose="02020603050405020304" pitchFamily="18" charset="0"/>
              </a:rPr>
              <a:t>”</a:t>
            </a:r>
            <a:r>
              <a:rPr lang="en-US" altLang="ja-JP" sz="3600" b="0">
                <a:solidFill>
                  <a:srgbClr val="FFE702"/>
                </a:solidFill>
                <a:latin typeface="Times New Roman" panose="02020603050405020304" pitchFamily="18" charset="0"/>
              </a:rPr>
              <a:t> honored in Athens</a:t>
            </a:r>
          </a:p>
          <a:p>
            <a:pPr algn="ctr"/>
            <a:r>
              <a:rPr lang="en-US" altLang="en-US" b="0">
                <a:latin typeface="Times New Roman" panose="02020603050405020304" pitchFamily="18" charset="0"/>
              </a:rPr>
              <a:t>Sacrifices to all their gods did not stop a plague!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AutoShape 2" descr="dreamstime_622059%5b1%5d">
            <a:extLst>
              <a:ext uri="{FF2B5EF4-FFF2-40B4-BE49-F238E27FC236}">
                <a16:creationId xmlns:a16="http://schemas.microsoft.com/office/drawing/2014/main" id="{522A6DA6-9C59-7DE0-A02E-3DFEFA0937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34146" name="Picture 3" descr="J991968">
            <a:extLst>
              <a:ext uri="{FF2B5EF4-FFF2-40B4-BE49-F238E27FC236}">
                <a16:creationId xmlns:a16="http://schemas.microsoft.com/office/drawing/2014/main" id="{D948CCC5-F016-AF58-B94A-1B69CB389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5569578" cy="4724400"/>
          </a:xfrm>
          <a:prstGeom prst="rect">
            <a:avLst/>
          </a:prstGeom>
          <a:noFill/>
          <a:ln w="5080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32164" name="Text Box 4">
            <a:extLst>
              <a:ext uri="{FF2B5EF4-FFF2-40B4-BE49-F238E27FC236}">
                <a16:creationId xmlns:a16="http://schemas.microsoft.com/office/drawing/2014/main" id="{0B9C9561-3565-2BDD-0096-C5C1BA792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11" y="5638800"/>
            <a:ext cx="5794689" cy="76993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Acts 17:24-28</a:t>
            </a:r>
            <a:endParaRPr lang="en-US" sz="4400" dirty="0">
              <a:solidFill>
                <a:srgbClr val="FFFFCC"/>
              </a:solidFill>
              <a:latin typeface="Eras Demi ITC" charset="0"/>
              <a:ea typeface="ＭＳ Ｐゴシック" charset="0"/>
            </a:endParaRPr>
          </a:p>
        </p:txBody>
      </p:sp>
      <p:sp>
        <p:nvSpPr>
          <p:cNvPr id="3932165" name="Text Box 5">
            <a:extLst>
              <a:ext uri="{FF2B5EF4-FFF2-40B4-BE49-F238E27FC236}">
                <a16:creationId xmlns:a16="http://schemas.microsoft.com/office/drawing/2014/main" id="{17624B63-3859-FE8C-98D2-EA7BF1A93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018" y="1676400"/>
            <a:ext cx="29718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 dirty="0">
                <a:latin typeface="Times New Roman" panose="02020603050405020304" pitchFamily="18" charset="0"/>
              </a:rPr>
              <a:t>The Heart of Paul</a:t>
            </a:r>
            <a:r>
              <a:rPr lang="ja-JP" altLang="en-US" sz="4800" b="0">
                <a:latin typeface="Times New Roman" panose="02020603050405020304" pitchFamily="18" charset="0"/>
              </a:rPr>
              <a:t>’</a:t>
            </a:r>
            <a:r>
              <a:rPr lang="en-US" altLang="ja-JP" sz="4800" b="0" dirty="0">
                <a:latin typeface="Times New Roman" panose="02020603050405020304" pitchFamily="18" charset="0"/>
              </a:rPr>
              <a:t>s Sermon</a:t>
            </a:r>
            <a:endParaRPr lang="en-US" altLang="en-US" sz="4800" b="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AutoShape 2" descr="dreamstime_622059%5b1%5d">
            <a:extLst>
              <a:ext uri="{FF2B5EF4-FFF2-40B4-BE49-F238E27FC236}">
                <a16:creationId xmlns:a16="http://schemas.microsoft.com/office/drawing/2014/main" id="{1FE18BF5-7A51-357B-BC44-4C2971E2DA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36194" name="Picture 3" descr="Acropolis1.jpg">
            <a:extLst>
              <a:ext uri="{FF2B5EF4-FFF2-40B4-BE49-F238E27FC236}">
                <a16:creationId xmlns:a16="http://schemas.microsoft.com/office/drawing/2014/main" id="{DA7168F2-23C5-4FE6-F6F8-973C6830D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5738"/>
            <a:ext cx="6934200" cy="4614862"/>
          </a:xfrm>
          <a:prstGeom prst="rect">
            <a:avLst/>
          </a:prstGeom>
          <a:noFill/>
          <a:ln w="50800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34212" name="Text Box 4">
            <a:extLst>
              <a:ext uri="{FF2B5EF4-FFF2-40B4-BE49-F238E27FC236}">
                <a16:creationId xmlns:a16="http://schemas.microsoft.com/office/drawing/2014/main" id="{DB5CEED8-59CA-9778-C309-2DB30C790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724400"/>
            <a:ext cx="88392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4000" b="0">
                <a:latin typeface="Times New Roman" panose="02020603050405020304" pitchFamily="18" charset="0"/>
              </a:rPr>
              <a:t>“</a:t>
            </a:r>
            <a:r>
              <a:rPr lang="en-US" altLang="ja-JP" sz="4000" b="0">
                <a:latin typeface="Times New Roman" panose="02020603050405020304" pitchFamily="18" charset="0"/>
              </a:rPr>
              <a:t>The God who made the world and all things in it… does not dwell in temples made with hands.</a:t>
            </a:r>
            <a:r>
              <a:rPr lang="ja-JP" altLang="en-US" sz="4000" b="0">
                <a:latin typeface="Times New Roman" panose="02020603050405020304" pitchFamily="18" charset="0"/>
              </a:rPr>
              <a:t>”</a:t>
            </a:r>
            <a:r>
              <a:rPr lang="en-US" altLang="ja-JP" sz="4000" b="0">
                <a:latin typeface="Times New Roman" panose="02020603050405020304" pitchFamily="18" charset="0"/>
              </a:rPr>
              <a:t> Acts 17:24</a:t>
            </a:r>
            <a:endParaRPr lang="en-US" altLang="en-US" sz="40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9154" name="Rectangle 2">
            <a:extLst>
              <a:ext uri="{FF2B5EF4-FFF2-40B4-BE49-F238E27FC236}">
                <a16:creationId xmlns:a16="http://schemas.microsoft.com/office/drawing/2014/main" id="{CF2BA504-5DC1-D8F4-DBC1-FD9868A18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empus Sans ITC" charset="0"/>
              <a:ea typeface="ＭＳ Ｐゴシック" charset="0"/>
            </a:endParaRPr>
          </a:p>
        </p:txBody>
      </p:sp>
      <p:sp>
        <p:nvSpPr>
          <p:cNvPr id="48130" name="WordArt 3">
            <a:extLst>
              <a:ext uri="{FF2B5EF4-FFF2-40B4-BE49-F238E27FC236}">
                <a16:creationId xmlns:a16="http://schemas.microsoft.com/office/drawing/2014/main" id="{403EB59D-CC3B-74C9-C0C9-2C64C82D40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70838" y="381000"/>
            <a:ext cx="79216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2nd</a:t>
            </a:r>
          </a:p>
        </p:txBody>
      </p:sp>
      <p:sp>
        <p:nvSpPr>
          <p:cNvPr id="48131" name="WordArt 4">
            <a:extLst>
              <a:ext uri="{FF2B5EF4-FFF2-40B4-BE49-F238E27FC236}">
                <a16:creationId xmlns:a16="http://schemas.microsoft.com/office/drawing/2014/main" id="{CB9F46EA-AF68-627A-0B0C-9E8EC5C21B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5486400" y="3733800"/>
            <a:ext cx="5105400" cy="5334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auto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Missionary</a:t>
            </a:r>
          </a:p>
        </p:txBody>
      </p:sp>
      <p:sp>
        <p:nvSpPr>
          <p:cNvPr id="48132" name="WordArt 5">
            <a:extLst>
              <a:ext uri="{FF2B5EF4-FFF2-40B4-BE49-F238E27FC236}">
                <a16:creationId xmlns:a16="http://schemas.microsoft.com/office/drawing/2014/main" id="{C4BCBCF7-4D01-A592-0B87-377B9DCBD0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6858000" y="4572000"/>
            <a:ext cx="3581400" cy="3810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auto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Journey</a:t>
            </a:r>
          </a:p>
        </p:txBody>
      </p:sp>
      <p:pic>
        <p:nvPicPr>
          <p:cNvPr id="48133" name="Picture 6" descr="Bible Map: Apostle Paul's Second Missionary Journey - at BibleStudy.org">
            <a:extLst>
              <a:ext uri="{FF2B5EF4-FFF2-40B4-BE49-F238E27FC236}">
                <a16:creationId xmlns:a16="http://schemas.microsoft.com/office/drawing/2014/main" id="{6815DFDD-C6FE-0E02-BE85-03AC0AFEE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6038"/>
            <a:ext cx="7540625" cy="678497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89159" name="Text Box 7">
            <a:extLst>
              <a:ext uri="{FF2B5EF4-FFF2-40B4-BE49-F238E27FC236}">
                <a16:creationId xmlns:a16="http://schemas.microsoft.com/office/drawing/2014/main" id="{94822750-74F9-5373-0867-77513BD89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638800"/>
            <a:ext cx="312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latin typeface="Arial Black" panose="020B0604020202020204" pitchFamily="34" charset="0"/>
              </a:rPr>
              <a:t>Acts 15:36 – 18:22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AutoShape 2" descr="dreamstime_622059%5b1%5d">
            <a:extLst>
              <a:ext uri="{FF2B5EF4-FFF2-40B4-BE49-F238E27FC236}">
                <a16:creationId xmlns:a16="http://schemas.microsoft.com/office/drawing/2014/main" id="{D652C679-EECE-C401-C772-ED684FF4C4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36259" name="Text Box 3">
            <a:extLst>
              <a:ext uri="{FF2B5EF4-FFF2-40B4-BE49-F238E27FC236}">
                <a16:creationId xmlns:a16="http://schemas.microsoft.com/office/drawing/2014/main" id="{0B80ADA8-B086-4806-2F13-91BF291B9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15000"/>
            <a:ext cx="8458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Parthenon: Temple of Athena</a:t>
            </a:r>
          </a:p>
        </p:txBody>
      </p:sp>
      <p:pic>
        <p:nvPicPr>
          <p:cNvPr id="138243" name="Picture 4" descr="Temple%20of%20Athena2">
            <a:extLst>
              <a:ext uri="{FF2B5EF4-FFF2-40B4-BE49-F238E27FC236}">
                <a16:creationId xmlns:a16="http://schemas.microsoft.com/office/drawing/2014/main" id="{66EC833D-D653-1D6B-F281-98B390082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7086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AutoShape 2" descr="dreamstime_622059%5b1%5d">
            <a:extLst>
              <a:ext uri="{FF2B5EF4-FFF2-40B4-BE49-F238E27FC236}">
                <a16:creationId xmlns:a16="http://schemas.microsoft.com/office/drawing/2014/main" id="{4D20949C-F9D3-7C13-B4D0-CD0E33BA41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46500" name="Text Box 4">
            <a:extLst>
              <a:ext uri="{FF2B5EF4-FFF2-40B4-BE49-F238E27FC236}">
                <a16:creationId xmlns:a16="http://schemas.microsoft.com/office/drawing/2014/main" id="{0CB13D16-EC81-3857-79EE-130F6EDD7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911908"/>
            <a:ext cx="4495800" cy="707886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Acts 17:28</a:t>
            </a:r>
            <a:endParaRPr lang="en-US" sz="4000" dirty="0">
              <a:solidFill>
                <a:srgbClr val="FFFFCC"/>
              </a:solidFill>
              <a:latin typeface="Eras Demi ITC" charset="0"/>
              <a:ea typeface="ＭＳ Ｐゴシック" charset="0"/>
            </a:endParaRPr>
          </a:p>
        </p:txBody>
      </p:sp>
      <p:sp>
        <p:nvSpPr>
          <p:cNvPr id="3946501" name="Text Box 5">
            <a:extLst>
              <a:ext uri="{FF2B5EF4-FFF2-40B4-BE49-F238E27FC236}">
                <a16:creationId xmlns:a16="http://schemas.microsoft.com/office/drawing/2014/main" id="{59FE464E-E0CC-04D2-62EB-34DF39BAB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56433"/>
            <a:ext cx="8229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ja-JP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ja-JP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altLang="ja-JP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even some of your own poets have said, </a:t>
            </a:r>
            <a:r>
              <a:rPr lang="en-US" altLang="ja-JP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we also are His children</a:t>
            </a:r>
            <a:r>
              <a:rPr lang="en-US" altLang="ja-JP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ja-JP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altLang="ja-JP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ja-JP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46502" name="Text Box 6">
            <a:extLst>
              <a:ext uri="{FF2B5EF4-FFF2-40B4-BE49-F238E27FC236}">
                <a16:creationId xmlns:a16="http://schemas.microsoft.com/office/drawing/2014/main" id="{397CD0C3-34FF-B4BF-308A-918DD452F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0413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3048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latin typeface="Agency FB" panose="020B0503020202020204" pitchFamily="34" charset="77"/>
                <a:ea typeface="ＭＳ Ｐゴシック" charset="0"/>
              </a:rPr>
              <a:t>Athenian Poet(s)</a:t>
            </a:r>
          </a:p>
          <a:p>
            <a:pPr algn="ctr">
              <a:defRPr/>
            </a:pPr>
            <a:r>
              <a:rPr lang="en-US" sz="3600" b="0" i="1" dirty="0">
                <a:solidFill>
                  <a:srgbClr val="FFFF00"/>
                </a:solidFill>
                <a:latin typeface="Agency FB" panose="020B0503020202020204" pitchFamily="34" charset="77"/>
                <a:ea typeface="ＭＳ Ｐゴシック" charset="0"/>
              </a:rPr>
              <a:t>The Sicilian Poet </a:t>
            </a:r>
            <a:r>
              <a:rPr lang="en-US" sz="3600" b="0" i="1" dirty="0" err="1">
                <a:solidFill>
                  <a:srgbClr val="FFFF00"/>
                </a:solidFill>
                <a:latin typeface="Agency FB" panose="020B0503020202020204" pitchFamily="34" charset="77"/>
                <a:ea typeface="ＭＳ Ｐゴシック" charset="0"/>
              </a:rPr>
              <a:t>Aretas</a:t>
            </a:r>
            <a:endParaRPr lang="en-US" sz="3600" b="0" i="1" dirty="0">
              <a:solidFill>
                <a:srgbClr val="FFFF00"/>
              </a:solidFill>
              <a:latin typeface="Agency FB" panose="020B0503020202020204" pitchFamily="34" charset="77"/>
              <a:ea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AutoShape 2" descr="dreamstime_622059%5b1%5d">
            <a:extLst>
              <a:ext uri="{FF2B5EF4-FFF2-40B4-BE49-F238E27FC236}">
                <a16:creationId xmlns:a16="http://schemas.microsoft.com/office/drawing/2014/main" id="{C18ADB53-068A-F1BA-4A13-9ADDA439C1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48548" name="Text Box 4">
            <a:extLst>
              <a:ext uri="{FF2B5EF4-FFF2-40B4-BE49-F238E27FC236}">
                <a16:creationId xmlns:a16="http://schemas.microsoft.com/office/drawing/2014/main" id="{A04E4627-0F18-2EDB-586F-50CD0C684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371600"/>
            <a:ext cx="4495800" cy="6445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Acts 17:29</a:t>
            </a:r>
            <a:endParaRPr lang="en-US" sz="3600" dirty="0">
              <a:solidFill>
                <a:srgbClr val="FFFFCC"/>
              </a:solidFill>
              <a:latin typeface="Eras Demi ITC" charset="0"/>
              <a:ea typeface="ＭＳ Ｐゴシック" charset="0"/>
            </a:endParaRPr>
          </a:p>
        </p:txBody>
      </p:sp>
      <p:sp>
        <p:nvSpPr>
          <p:cNvPr id="3948549" name="Text Box 5">
            <a:extLst>
              <a:ext uri="{FF2B5EF4-FFF2-40B4-BE49-F238E27FC236}">
                <a16:creationId xmlns:a16="http://schemas.microsoft.com/office/drawing/2014/main" id="{F276AF92-64E0-D306-501C-7C39373CD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24200"/>
            <a:ext cx="91440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4000">
                <a:latin typeface="Arial" panose="020B0604020202020204" pitchFamily="34" charset="0"/>
              </a:rPr>
              <a:t>“</a:t>
            </a:r>
            <a:r>
              <a:rPr lang="en-US" altLang="ja-JP" sz="4000" dirty="0">
                <a:latin typeface="Arial" panose="020B0604020202020204" pitchFamily="34" charset="0"/>
              </a:rPr>
              <a:t>‘</a:t>
            </a:r>
            <a:r>
              <a:rPr lang="en-US" altLang="ja-JP" sz="4000" dirty="0">
                <a:latin typeface="Eras Demi ITC" panose="020F0502020204030204" pitchFamily="34" charset="0"/>
              </a:rPr>
              <a:t>Being then the children of God, we ought not to think that the Divine Nature is like gold or silver or stone, </a:t>
            </a:r>
            <a:r>
              <a:rPr lang="en-US" altLang="ja-JP" sz="4000" u="sng" dirty="0">
                <a:latin typeface="Eras Demi ITC" panose="020F0502020204030204" pitchFamily="34" charset="0"/>
              </a:rPr>
              <a:t>an image formed by the art and thought of man</a:t>
            </a:r>
            <a:r>
              <a:rPr lang="en-US" altLang="ja-JP" sz="4000" dirty="0">
                <a:latin typeface="Eras Demi ITC" panose="020F0502020204030204" pitchFamily="34" charset="0"/>
              </a:rPr>
              <a:t>.</a:t>
            </a:r>
            <a:r>
              <a:rPr lang="en-US" altLang="ja-JP" sz="4000" dirty="0">
                <a:latin typeface="Arial" panose="020B0604020202020204" pitchFamily="34" charset="0"/>
              </a:rPr>
              <a:t>’”</a:t>
            </a:r>
            <a:endParaRPr lang="en-US" altLang="en-US" sz="4000" dirty="0">
              <a:latin typeface="Eras Demi ITC" panose="020F0502020204030204" pitchFamily="34" charset="0"/>
            </a:endParaRPr>
          </a:p>
        </p:txBody>
      </p:sp>
      <p:pic>
        <p:nvPicPr>
          <p:cNvPr id="2" name="Picture 3" descr="J991968">
            <a:extLst>
              <a:ext uri="{FF2B5EF4-FFF2-40B4-BE49-F238E27FC236}">
                <a16:creationId xmlns:a16="http://schemas.microsoft.com/office/drawing/2014/main" id="{CA7231BC-C905-9081-66F9-62E1E10F9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876800" y="276224"/>
            <a:ext cx="3342495" cy="2835275"/>
          </a:xfrm>
          <a:prstGeom prst="rect">
            <a:avLst/>
          </a:prstGeom>
          <a:noFill/>
          <a:ln w="5080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AutoShape 2" descr="dreamstime_622059%5b1%5d">
            <a:extLst>
              <a:ext uri="{FF2B5EF4-FFF2-40B4-BE49-F238E27FC236}">
                <a16:creationId xmlns:a16="http://schemas.microsoft.com/office/drawing/2014/main" id="{20C274BA-639C-3862-09A4-32547B772E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50596" name="Text Box 4">
            <a:extLst>
              <a:ext uri="{FF2B5EF4-FFF2-40B4-BE49-F238E27FC236}">
                <a16:creationId xmlns:a16="http://schemas.microsoft.com/office/drawing/2014/main" id="{AA02B096-65E7-A0CB-90D5-0A0C4323F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371600"/>
            <a:ext cx="4495800" cy="6445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Acts 17:30</a:t>
            </a:r>
            <a:endParaRPr lang="en-US" sz="3600" dirty="0">
              <a:solidFill>
                <a:srgbClr val="FFFFCC"/>
              </a:solidFill>
              <a:latin typeface="Eras Demi ITC" charset="0"/>
              <a:ea typeface="ＭＳ Ｐゴシック" charset="0"/>
            </a:endParaRPr>
          </a:p>
        </p:txBody>
      </p:sp>
      <p:sp>
        <p:nvSpPr>
          <p:cNvPr id="3950597" name="Text Box 5">
            <a:extLst>
              <a:ext uri="{FF2B5EF4-FFF2-40B4-BE49-F238E27FC236}">
                <a16:creationId xmlns:a16="http://schemas.microsoft.com/office/drawing/2014/main" id="{0D556F11-80C0-B2A9-8F48-778562296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124200"/>
            <a:ext cx="86868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ja-JP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ja-JP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altLang="ja-JP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Therefore, having overlooked the times of ignorance, God is now declaring to men that all people everywhere should repent.</a:t>
            </a:r>
            <a:r>
              <a:rPr lang="ja-JP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altLang="ja-JP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3" descr="J991968">
            <a:extLst>
              <a:ext uri="{FF2B5EF4-FFF2-40B4-BE49-F238E27FC236}">
                <a16:creationId xmlns:a16="http://schemas.microsoft.com/office/drawing/2014/main" id="{AB90EF0A-F900-8CB2-9D86-7C720C087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876800" y="276224"/>
            <a:ext cx="3342495" cy="2835275"/>
          </a:xfrm>
          <a:prstGeom prst="rect">
            <a:avLst/>
          </a:prstGeom>
          <a:noFill/>
          <a:ln w="5080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AutoShape 2" descr="dreamstime_622059%5b1%5d">
            <a:extLst>
              <a:ext uri="{FF2B5EF4-FFF2-40B4-BE49-F238E27FC236}">
                <a16:creationId xmlns:a16="http://schemas.microsoft.com/office/drawing/2014/main" id="{7F7A5E89-469E-F7C4-E6B4-C66A6A694D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52644" name="Text Box 4">
            <a:extLst>
              <a:ext uri="{FF2B5EF4-FFF2-40B4-BE49-F238E27FC236}">
                <a16:creationId xmlns:a16="http://schemas.microsoft.com/office/drawing/2014/main" id="{B5FBE88D-EBCC-BB51-FEBE-172979E76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371600"/>
            <a:ext cx="4495800" cy="6445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Acts 17:31</a:t>
            </a:r>
            <a:endParaRPr lang="en-US" sz="3600" dirty="0">
              <a:solidFill>
                <a:srgbClr val="FFFFCC"/>
              </a:solidFill>
              <a:latin typeface="Eras Demi ITC" charset="0"/>
              <a:ea typeface="ＭＳ Ｐゴシック" charset="0"/>
            </a:endParaRPr>
          </a:p>
        </p:txBody>
      </p:sp>
      <p:sp>
        <p:nvSpPr>
          <p:cNvPr id="3952645" name="Text Box 5">
            <a:extLst>
              <a:ext uri="{FF2B5EF4-FFF2-40B4-BE49-F238E27FC236}">
                <a16:creationId xmlns:a16="http://schemas.microsoft.com/office/drawing/2014/main" id="{6FCC3510-818C-8E09-E798-7A18AB27B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24200"/>
            <a:ext cx="9144000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ja-JP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ja-JP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altLang="ja-JP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He has fixed a day in which He will judge the world in righteousness through a Man whom He has appointed, having furnished proof to all men by raising Him from the dead.</a:t>
            </a:r>
            <a:r>
              <a:rPr lang="ja-JP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altLang="ja-JP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3" descr="J991968">
            <a:extLst>
              <a:ext uri="{FF2B5EF4-FFF2-40B4-BE49-F238E27FC236}">
                <a16:creationId xmlns:a16="http://schemas.microsoft.com/office/drawing/2014/main" id="{1A94C2B4-5120-9ED4-B75E-A1F628590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876800" y="276224"/>
            <a:ext cx="3342495" cy="2835275"/>
          </a:xfrm>
          <a:prstGeom prst="rect">
            <a:avLst/>
          </a:prstGeom>
          <a:noFill/>
          <a:ln w="5080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AutoShape 2" descr="dreamstime_622059%5b1%5d">
            <a:extLst>
              <a:ext uri="{FF2B5EF4-FFF2-40B4-BE49-F238E27FC236}">
                <a16:creationId xmlns:a16="http://schemas.microsoft.com/office/drawing/2014/main" id="{DC3D4AB0-78C8-DF33-2950-19BB7D99C1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32098" name="Picture 3" descr="UnknownGod">
            <a:extLst>
              <a:ext uri="{FF2B5EF4-FFF2-40B4-BE49-F238E27FC236}">
                <a16:creationId xmlns:a16="http://schemas.microsoft.com/office/drawing/2014/main" id="{DF9E635C-1B47-A004-4DC5-E622BBB3D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784475" cy="4724400"/>
          </a:xfrm>
          <a:prstGeom prst="rect">
            <a:avLst/>
          </a:prstGeom>
          <a:noFill/>
          <a:ln w="5080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54692" name="Text Box 4">
            <a:extLst>
              <a:ext uri="{FF2B5EF4-FFF2-40B4-BE49-F238E27FC236}">
                <a16:creationId xmlns:a16="http://schemas.microsoft.com/office/drawing/2014/main" id="{A71A0018-4C8D-191F-FF5E-38B314E98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486400"/>
            <a:ext cx="2819400" cy="78483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0" dirty="0">
                <a:latin typeface="Agency FB" panose="020B0503020202020204" pitchFamily="34" charset="77"/>
                <a:ea typeface="ＭＳ Ｐゴシック" charset="0"/>
              </a:rPr>
              <a:t>Paul Preaching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800" b="0" dirty="0">
                <a:latin typeface="Agency FB" panose="020B0503020202020204" pitchFamily="34" charset="77"/>
                <a:ea typeface="ＭＳ Ｐゴシック" charset="0"/>
              </a:rPr>
              <a:t>by </a:t>
            </a:r>
            <a:r>
              <a:rPr lang="en-US" sz="1800" b="0" dirty="0" err="1">
                <a:latin typeface="Agency FB" panose="020B0503020202020204" pitchFamily="34" charset="77"/>
                <a:ea typeface="ＭＳ Ｐゴシック" charset="0"/>
              </a:rPr>
              <a:t>Gebhard</a:t>
            </a:r>
            <a:r>
              <a:rPr lang="en-US" sz="1800" b="0" dirty="0">
                <a:latin typeface="Agency FB" panose="020B0503020202020204" pitchFamily="34" charset="77"/>
                <a:ea typeface="ＭＳ Ｐゴシック" charset="0"/>
              </a:rPr>
              <a:t> </a:t>
            </a:r>
            <a:r>
              <a:rPr lang="en-US" sz="1800" b="0" dirty="0" err="1">
                <a:latin typeface="Agency FB" panose="020B0503020202020204" pitchFamily="34" charset="77"/>
                <a:ea typeface="ＭＳ Ｐゴシック" charset="0"/>
              </a:rPr>
              <a:t>Fugel</a:t>
            </a:r>
            <a:endParaRPr lang="en-US" sz="1800" b="0" dirty="0">
              <a:latin typeface="Agency FB" panose="020B0503020202020204" pitchFamily="34" charset="77"/>
              <a:ea typeface="ＭＳ Ｐゴシック" charset="0"/>
            </a:endParaRPr>
          </a:p>
        </p:txBody>
      </p:sp>
      <p:sp>
        <p:nvSpPr>
          <p:cNvPr id="3954693" name="Text Box 5">
            <a:extLst>
              <a:ext uri="{FF2B5EF4-FFF2-40B4-BE49-F238E27FC236}">
                <a16:creationId xmlns:a16="http://schemas.microsoft.com/office/drawing/2014/main" id="{6E6A262F-F483-92B1-A9A7-3FFEE5CA5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09600"/>
            <a:ext cx="5562600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u="sng" dirty="0">
                <a:solidFill>
                  <a:srgbClr val="FFFF00"/>
                </a:solidFill>
                <a:latin typeface="Eras Demi ITC" panose="020F0502020204030204" pitchFamily="34" charset="0"/>
              </a:rPr>
              <a:t>New Concepts</a:t>
            </a:r>
          </a:p>
          <a:p>
            <a:pPr marL="685800" indent="-6858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800" dirty="0">
                <a:latin typeface="Eras Demi ITC" panose="020F0502020204030204" pitchFamily="34" charset="0"/>
              </a:rPr>
              <a:t>Repentance</a:t>
            </a:r>
          </a:p>
          <a:p>
            <a:pPr marL="685800" indent="-6858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800" dirty="0">
                <a:latin typeface="Eras Demi ITC" panose="020F0502020204030204" pitchFamily="34" charset="0"/>
              </a:rPr>
              <a:t>Resurrection</a:t>
            </a:r>
          </a:p>
          <a:p>
            <a:pPr marL="685800" indent="-6858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800" dirty="0">
                <a:latin typeface="Eras Demi ITC" panose="020F0502020204030204" pitchFamily="34" charset="0"/>
              </a:rPr>
              <a:t>Judgement—</a:t>
            </a:r>
            <a:r>
              <a:rPr lang="en-US" alt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Jesus</a:t>
            </a:r>
            <a:r>
              <a:rPr lang="en-US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ja-JP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judge the world</a:t>
            </a:r>
            <a:r>
              <a:rPr lang="ja-JP" altLang="en-US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ja-JP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i="1" dirty="0">
                <a:solidFill>
                  <a:schemeClr val="bg1"/>
                </a:solidFill>
                <a:latin typeface="Eras Demi ITC" panose="020F0502020204030204" pitchFamily="34" charset="0"/>
              </a:rPr>
              <a:t>(Plato</a:t>
            </a:r>
            <a:r>
              <a:rPr lang="ja-JP" altLang="en-US" sz="2800" i="1">
                <a:solidFill>
                  <a:schemeClr val="bg1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800" i="1" dirty="0">
                <a:solidFill>
                  <a:schemeClr val="bg1"/>
                </a:solidFill>
                <a:latin typeface="Eras Demi ITC" panose="020F0502020204030204" pitchFamily="34" charset="0"/>
              </a:rPr>
              <a:t>s teaching challenged)</a:t>
            </a:r>
            <a:endParaRPr lang="en-US" altLang="en-US" sz="2800" i="1" dirty="0">
              <a:solidFill>
                <a:schemeClr val="bg1"/>
              </a:solidFill>
              <a:latin typeface="Eras Demi ITC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4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54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4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54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46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546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AutoShape 2" descr="dreamstime_622059%5b1%5d">
            <a:extLst>
              <a:ext uri="{FF2B5EF4-FFF2-40B4-BE49-F238E27FC236}">
                <a16:creationId xmlns:a16="http://schemas.microsoft.com/office/drawing/2014/main" id="{A38A6E71-727B-CD0D-00C9-31DCB7B92D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56740" name="Text Box 4">
            <a:extLst>
              <a:ext uri="{FF2B5EF4-FFF2-40B4-BE49-F238E27FC236}">
                <a16:creationId xmlns:a16="http://schemas.microsoft.com/office/drawing/2014/main" id="{93B2DC93-CE2B-09B1-B8A9-1D59AC9C7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371600"/>
            <a:ext cx="4495800" cy="6445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Acts 17:32</a:t>
            </a:r>
            <a:endParaRPr lang="en-US" sz="3600">
              <a:solidFill>
                <a:srgbClr val="FFFFCC"/>
              </a:solidFill>
              <a:latin typeface="Eras Demi ITC" charset="0"/>
              <a:ea typeface="ＭＳ Ｐゴシック" charset="0"/>
            </a:endParaRPr>
          </a:p>
        </p:txBody>
      </p:sp>
      <p:sp>
        <p:nvSpPr>
          <p:cNvPr id="3956741" name="Text Box 5">
            <a:extLst>
              <a:ext uri="{FF2B5EF4-FFF2-40B4-BE49-F238E27FC236}">
                <a16:creationId xmlns:a16="http://schemas.microsoft.com/office/drawing/2014/main" id="{FDA71238-9A3B-7E36-7934-87D4FF8AF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24200"/>
            <a:ext cx="91440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ja-JP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when they heard of the resurrection of the dead, </a:t>
            </a:r>
            <a:r>
              <a:rPr lang="en-US" altLang="ja-JP" sz="4400" dirty="0">
                <a:solidFill>
                  <a:srgbClr val="FFE7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en-US" altLang="ja-JP" sz="4400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4400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began to sneer</a:t>
            </a:r>
            <a:r>
              <a:rPr lang="en-US" altLang="ja-JP" sz="4400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but </a:t>
            </a:r>
            <a:r>
              <a:rPr lang="en-US" altLang="ja-JP" sz="4400" dirty="0">
                <a:solidFill>
                  <a:srgbClr val="FFE7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others</a:t>
            </a:r>
            <a:r>
              <a:rPr lang="en-US" altLang="ja-JP" sz="4400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said, </a:t>
            </a:r>
            <a:r>
              <a:rPr lang="ja-JP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altLang="ja-JP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shall hear you again concerning this</a:t>
            </a:r>
            <a:r>
              <a:rPr lang="en-US" altLang="ja-JP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ja-JP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altLang="ja-JP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2677CC-C8F4-85C3-B23A-30E45EB2D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04800"/>
            <a:ext cx="3821113" cy="2743200"/>
          </a:xfrm>
          <a:prstGeom prst="rect">
            <a:avLst/>
          </a:prstGeom>
          <a:ln w="57150" cmpd="sng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AutoShape 2" descr="dreamstime_622059%5b1%5d">
            <a:extLst>
              <a:ext uri="{FF2B5EF4-FFF2-40B4-BE49-F238E27FC236}">
                <a16:creationId xmlns:a16="http://schemas.microsoft.com/office/drawing/2014/main" id="{685A7792-73F3-AEC4-B9E7-4552F1FDD5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58787" name="Text Box 3">
            <a:extLst>
              <a:ext uri="{FF2B5EF4-FFF2-40B4-BE49-F238E27FC236}">
                <a16:creationId xmlns:a16="http://schemas.microsoft.com/office/drawing/2014/main" id="{45B26D84-ECC4-1DDF-F616-3821BA1C3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0"/>
            <a:ext cx="3810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FFFF00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3600">
                <a:solidFill>
                  <a:srgbClr val="FFFF00"/>
                </a:solidFill>
                <a:latin typeface="Eras Demi ITC" panose="020F0502020204030204" pitchFamily="34" charset="0"/>
              </a:rPr>
              <a:t>some sneered</a:t>
            </a:r>
            <a:r>
              <a:rPr lang="ja-JP" altLang="en-US" sz="3600">
                <a:solidFill>
                  <a:srgbClr val="FFFF00"/>
                </a:solidFill>
                <a:latin typeface="Arial" panose="020B0604020202020204" pitchFamily="34" charset="0"/>
              </a:rPr>
              <a:t>”</a:t>
            </a:r>
            <a:endParaRPr lang="en-US" altLang="en-US" sz="3600">
              <a:solidFill>
                <a:srgbClr val="FFFF00"/>
              </a:solidFill>
              <a:latin typeface="Eras Demi ITC" panose="020F0502020204030204" pitchFamily="34" charset="0"/>
            </a:endParaRPr>
          </a:p>
        </p:txBody>
      </p:sp>
      <p:pic>
        <p:nvPicPr>
          <p:cNvPr id="154627" name="Picture 4" descr="Epicurus">
            <a:extLst>
              <a:ext uri="{FF2B5EF4-FFF2-40B4-BE49-F238E27FC236}">
                <a16:creationId xmlns:a16="http://schemas.microsoft.com/office/drawing/2014/main" id="{3B9DFCD4-0CA1-DF1C-FE02-41D7E800C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04800"/>
            <a:ext cx="3767137" cy="5638800"/>
          </a:xfrm>
          <a:prstGeom prst="rect">
            <a:avLst/>
          </a:prstGeom>
          <a:noFill/>
          <a:ln w="5715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58789" name="Text Box 5">
            <a:extLst>
              <a:ext uri="{FF2B5EF4-FFF2-40B4-BE49-F238E27FC236}">
                <a16:creationId xmlns:a16="http://schemas.microsoft.com/office/drawing/2014/main" id="{E0BF58D7-3DA1-ECA2-5D8A-85D4731ED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09600"/>
            <a:ext cx="4800600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4000">
                <a:latin typeface="Arial" panose="020B0604020202020204" pitchFamily="34" charset="0"/>
              </a:rPr>
              <a:t>“</a:t>
            </a:r>
            <a:r>
              <a:rPr lang="en-US" altLang="ja-JP" sz="4000" dirty="0">
                <a:latin typeface="Eras Demi ITC" panose="020F0502020204030204" pitchFamily="34" charset="0"/>
              </a:rPr>
              <a:t>Death, the king of terrors, is nothing to us, because as long as we exist, death is not present, and when death comes, we are no more.</a:t>
            </a:r>
            <a:r>
              <a:rPr lang="ja-JP" altLang="en-US" sz="4000">
                <a:latin typeface="Arial" panose="020B0604020202020204" pitchFamily="34" charset="0"/>
              </a:rPr>
              <a:t>”</a:t>
            </a:r>
            <a:endParaRPr lang="en-US" altLang="ja-JP" sz="4000" dirty="0">
              <a:latin typeface="Eras Demi ITC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4000" i="1" dirty="0">
                <a:latin typeface="Eras Demi ITC" panose="020F0502020204030204" pitchFamily="34" charset="0"/>
              </a:rPr>
              <a:t>Epicurus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AutoShape 2" descr="dreamstime_622059%5b1%5d">
            <a:extLst>
              <a:ext uri="{FF2B5EF4-FFF2-40B4-BE49-F238E27FC236}">
                <a16:creationId xmlns:a16="http://schemas.microsoft.com/office/drawing/2014/main" id="{75513FAE-D0E4-6944-C0E4-AF2C1C3182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60835" name="Text Box 3">
            <a:extLst>
              <a:ext uri="{FF2B5EF4-FFF2-40B4-BE49-F238E27FC236}">
                <a16:creationId xmlns:a16="http://schemas.microsoft.com/office/drawing/2014/main" id="{9C3825A3-9986-7ABB-2683-24D299DC9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96000"/>
            <a:ext cx="3886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Stoics more open</a:t>
            </a:r>
          </a:p>
        </p:txBody>
      </p:sp>
      <p:sp>
        <p:nvSpPr>
          <p:cNvPr id="3960836" name="Text Box 4">
            <a:extLst>
              <a:ext uri="{FF2B5EF4-FFF2-40B4-BE49-F238E27FC236}">
                <a16:creationId xmlns:a16="http://schemas.microsoft.com/office/drawing/2014/main" id="{936C6FA0-5E9D-9713-4030-28D39641A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09600"/>
            <a:ext cx="480060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FFFFFF"/>
                </a:solidFill>
                <a:latin typeface="Eras Demi ITC" panose="020F0502020204030204" pitchFamily="34" charset="0"/>
              </a:rPr>
              <a:t>The Stoics were not as offended as the Epicureans.</a:t>
            </a:r>
          </a:p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rgbClr val="FFFFFF"/>
                </a:solidFill>
                <a:latin typeface="Eras Demi ITC" panose="020F0502020204030204" pitchFamily="34" charset="0"/>
              </a:rPr>
              <a:t>Stoics would say, </a:t>
            </a:r>
            <a:r>
              <a:rPr lang="ja-JP" altLang="en-US" sz="4000">
                <a:solidFill>
                  <a:srgbClr val="FFFFFF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4000" dirty="0">
                <a:solidFill>
                  <a:srgbClr val="FFFFFF"/>
                </a:solidFill>
                <a:latin typeface="Eras Demi ITC" panose="020F0502020204030204" pitchFamily="34" charset="0"/>
              </a:rPr>
              <a:t>We would like to hear you again on this matter.</a:t>
            </a:r>
            <a:r>
              <a:rPr lang="ja-JP" altLang="en-US" sz="4000">
                <a:solidFill>
                  <a:srgbClr val="FFFFFF"/>
                </a:solidFill>
                <a:latin typeface="Arial" panose="020B0604020202020204" pitchFamily="34" charset="0"/>
              </a:rPr>
              <a:t>”</a:t>
            </a:r>
            <a:endParaRPr lang="en-US" altLang="en-US" sz="4000" dirty="0">
              <a:solidFill>
                <a:srgbClr val="FFFFFF"/>
              </a:solidFill>
              <a:latin typeface="Eras Demi ITC" panose="020F0502020204030204" pitchFamily="34" charset="0"/>
            </a:endParaRPr>
          </a:p>
        </p:txBody>
      </p:sp>
      <p:pic>
        <p:nvPicPr>
          <p:cNvPr id="156676" name="Picture 5" descr="Zeno%20the%20Stoic">
            <a:extLst>
              <a:ext uri="{FF2B5EF4-FFF2-40B4-BE49-F238E27FC236}">
                <a16:creationId xmlns:a16="http://schemas.microsoft.com/office/drawing/2014/main" id="{6F921075-B321-125E-670D-BB18BA539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4800"/>
            <a:ext cx="3490912" cy="5638800"/>
          </a:xfrm>
          <a:prstGeom prst="rect">
            <a:avLst/>
          </a:prstGeom>
          <a:noFill/>
          <a:ln w="5080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AutoShape 2" descr="dreamstime_622059%5b1%5d">
            <a:extLst>
              <a:ext uri="{FF2B5EF4-FFF2-40B4-BE49-F238E27FC236}">
                <a16:creationId xmlns:a16="http://schemas.microsoft.com/office/drawing/2014/main" id="{E6FDDEAF-EBF3-003D-238F-33950F8D40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62884" name="Text Box 4">
            <a:extLst>
              <a:ext uri="{FF2B5EF4-FFF2-40B4-BE49-F238E27FC236}">
                <a16:creationId xmlns:a16="http://schemas.microsoft.com/office/drawing/2014/main" id="{9FE4F651-1D65-3B92-4C40-578AA815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371600"/>
            <a:ext cx="4495800" cy="6445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Acts 17:33-34</a:t>
            </a:r>
            <a:endParaRPr lang="en-US" sz="3600">
              <a:solidFill>
                <a:srgbClr val="FFFFCC"/>
              </a:solidFill>
              <a:latin typeface="Eras Demi ITC" charset="0"/>
              <a:ea typeface="ＭＳ Ｐゴシック" charset="0"/>
            </a:endParaRPr>
          </a:p>
        </p:txBody>
      </p:sp>
      <p:sp>
        <p:nvSpPr>
          <p:cNvPr id="3962885" name="Text Box 5">
            <a:extLst>
              <a:ext uri="{FF2B5EF4-FFF2-40B4-BE49-F238E27FC236}">
                <a16:creationId xmlns:a16="http://schemas.microsoft.com/office/drawing/2014/main" id="{8FAE0FA1-BB27-6A74-C52A-EB54D0F66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7" y="3124200"/>
            <a:ext cx="8850313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4400" b="0">
                <a:latin typeface="Times New Roman" panose="02020603050405020304" pitchFamily="18" charset="0"/>
              </a:rPr>
              <a:t>“</a:t>
            </a:r>
            <a:r>
              <a:rPr lang="en-US" altLang="ja-JP" sz="4400" b="0" dirty="0">
                <a:latin typeface="Times New Roman" panose="02020603050405020304" pitchFamily="18" charset="0"/>
              </a:rPr>
              <a:t>So Paul went out of their midst. But some men joined him and believed, among whom also were Dionysius the Areopagite and a woman named Damaris and others with them.</a:t>
            </a:r>
            <a:r>
              <a:rPr lang="en-US" altLang="en-US" sz="4400" b="0" dirty="0">
                <a:latin typeface="Times New Roman" panose="02020603050405020304" pitchFamily="18" charset="0"/>
              </a:rPr>
              <a:t>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95E8B6-99A3-8913-5222-28D68FE0D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04800"/>
            <a:ext cx="3821113" cy="2743200"/>
          </a:xfrm>
          <a:prstGeom prst="rect">
            <a:avLst/>
          </a:prstGeom>
          <a:ln w="57150" cmpd="sng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03" name="WordArt 3">
            <a:extLst>
              <a:ext uri="{FF2B5EF4-FFF2-40B4-BE49-F238E27FC236}">
                <a16:creationId xmlns:a16="http://schemas.microsoft.com/office/drawing/2014/main" id="{ABAE7BEA-0A33-D23A-2023-585247D348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70838" y="381000"/>
            <a:ext cx="792162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3rd</a:t>
            </a:r>
          </a:p>
        </p:txBody>
      </p:sp>
      <p:sp>
        <p:nvSpPr>
          <p:cNvPr id="4044804" name="WordArt 4">
            <a:extLst>
              <a:ext uri="{FF2B5EF4-FFF2-40B4-BE49-F238E27FC236}">
                <a16:creationId xmlns:a16="http://schemas.microsoft.com/office/drawing/2014/main" id="{DBC01AAC-027C-B3F4-46EF-BE3AD84B02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5486400" y="3733800"/>
            <a:ext cx="5105400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auto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Missionary</a:t>
            </a:r>
          </a:p>
        </p:txBody>
      </p:sp>
      <p:sp>
        <p:nvSpPr>
          <p:cNvPr id="4044805" name="WordArt 5">
            <a:extLst>
              <a:ext uri="{FF2B5EF4-FFF2-40B4-BE49-F238E27FC236}">
                <a16:creationId xmlns:a16="http://schemas.microsoft.com/office/drawing/2014/main" id="{F72336A1-0DA8-D446-BEB4-446700A3CD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6858000" y="4572000"/>
            <a:ext cx="35814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auto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Journey</a:t>
            </a:r>
          </a:p>
        </p:txBody>
      </p:sp>
      <p:pic>
        <p:nvPicPr>
          <p:cNvPr id="4044806" name="Picture 6" descr="Bible Map:  Apostle Paul's Third Missionary Journey  - at BibleStudy.org">
            <a:extLst>
              <a:ext uri="{FF2B5EF4-FFF2-40B4-BE49-F238E27FC236}">
                <a16:creationId xmlns:a16="http://schemas.microsoft.com/office/drawing/2014/main" id="{6A48B4F9-C2CB-70AA-891C-2C5CB9813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6038"/>
            <a:ext cx="7543800" cy="677862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44807" name="Text Box 7">
            <a:extLst>
              <a:ext uri="{FF2B5EF4-FFF2-40B4-BE49-F238E27FC236}">
                <a16:creationId xmlns:a16="http://schemas.microsoft.com/office/drawing/2014/main" id="{C68A98D3-58FA-371F-B729-1149E9009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699125"/>
            <a:ext cx="312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latin typeface="Arial Black" panose="020B0604020202020204" pitchFamily="34" charset="0"/>
              </a:rPr>
              <a:t>Acts 18:23 – 21:14</a:t>
            </a:r>
          </a:p>
        </p:txBody>
      </p:sp>
      <p:sp>
        <p:nvSpPr>
          <p:cNvPr id="4044808" name="Rectangle 8">
            <a:extLst>
              <a:ext uri="{FF2B5EF4-FFF2-40B4-BE49-F238E27FC236}">
                <a16:creationId xmlns:a16="http://schemas.microsoft.com/office/drawing/2014/main" id="{0A224500-6FD5-BCA9-B88C-018172FCC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508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AutoShape 2" descr="dreamstime_622059%5b1%5d">
            <a:extLst>
              <a:ext uri="{FF2B5EF4-FFF2-40B4-BE49-F238E27FC236}">
                <a16:creationId xmlns:a16="http://schemas.microsoft.com/office/drawing/2014/main" id="{13050EE5-2764-9078-09D7-296FFB698E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91556" name="Text Box 4">
            <a:extLst>
              <a:ext uri="{FF2B5EF4-FFF2-40B4-BE49-F238E27FC236}">
                <a16:creationId xmlns:a16="http://schemas.microsoft.com/office/drawing/2014/main" id="{7CE861AB-6BC7-D5BD-E4E9-B164EA120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371600"/>
            <a:ext cx="4495800" cy="6445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Acts 17:34</a:t>
            </a:r>
            <a:endParaRPr lang="en-US" sz="3600" dirty="0">
              <a:solidFill>
                <a:srgbClr val="FFFFCC"/>
              </a:solidFill>
              <a:latin typeface="Eras Demi ITC" charset="0"/>
              <a:ea typeface="ＭＳ Ｐゴシック" charset="0"/>
            </a:endParaRPr>
          </a:p>
        </p:txBody>
      </p:sp>
      <p:sp>
        <p:nvSpPr>
          <p:cNvPr id="3991557" name="Text Box 5">
            <a:extLst>
              <a:ext uri="{FF2B5EF4-FFF2-40B4-BE49-F238E27FC236}">
                <a16:creationId xmlns:a16="http://schemas.microsoft.com/office/drawing/2014/main" id="{C4679434-1E37-2E40-9B48-123000D59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124200"/>
            <a:ext cx="86868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sz="3600">
                <a:solidFill>
                  <a:srgbClr val="FFFF00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3600" dirty="0">
                <a:solidFill>
                  <a:srgbClr val="FFFF00"/>
                </a:solidFill>
                <a:latin typeface="Eras Demi ITC" panose="020F0502020204030204" pitchFamily="34" charset="0"/>
              </a:rPr>
              <a:t>… some men joined him and believed</a:t>
            </a:r>
            <a:r>
              <a:rPr lang="ja-JP" altLang="en-US" sz="3600">
                <a:solidFill>
                  <a:srgbClr val="FFFF00"/>
                </a:solidFill>
                <a:latin typeface="Arial" panose="020B0604020202020204" pitchFamily="34" charset="0"/>
              </a:rPr>
              <a:t>”</a:t>
            </a:r>
            <a:endParaRPr lang="en-US" altLang="ja-JP" sz="3600" dirty="0">
              <a:solidFill>
                <a:srgbClr val="FFFF00"/>
              </a:solidFill>
              <a:latin typeface="Eras Demi ITC" panose="020F0502020204030204" pitchFamily="34" charset="0"/>
            </a:endParaRPr>
          </a:p>
          <a:p>
            <a:pPr>
              <a:buFontTx/>
              <a:buChar char="•"/>
            </a:pPr>
            <a:r>
              <a:rPr lang="en-US" altLang="en-US" sz="4000" dirty="0">
                <a:latin typeface="Eras Demi ITC" panose="020F0502020204030204" pitchFamily="34" charset="0"/>
              </a:rPr>
              <a:t>Dionysius the Areopagite</a:t>
            </a:r>
          </a:p>
          <a:p>
            <a:pPr>
              <a:buFontTx/>
              <a:buChar char="•"/>
            </a:pPr>
            <a:r>
              <a:rPr lang="en-US" altLang="en-US" sz="4000" dirty="0">
                <a:latin typeface="Eras Demi ITC" panose="020F0502020204030204" pitchFamily="34" charset="0"/>
              </a:rPr>
              <a:t>A woman named Damaris</a:t>
            </a:r>
          </a:p>
          <a:p>
            <a:pPr>
              <a:buFontTx/>
              <a:buChar char="•"/>
            </a:pPr>
            <a:r>
              <a:rPr lang="en-US" altLang="en-US" sz="4000" dirty="0">
                <a:latin typeface="Eras Demi ITC" panose="020F0502020204030204" pitchFamily="34" charset="0"/>
              </a:rPr>
              <a:t>Others with them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9B4AA-0037-7ED1-04C6-F88CEE555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04800"/>
            <a:ext cx="3821113" cy="2743200"/>
          </a:xfrm>
          <a:prstGeom prst="rect">
            <a:avLst/>
          </a:prstGeom>
          <a:ln w="57150" cmpd="sng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3847" name="Picture 7" descr="Rome%20Altar%20to%20unknown%20God%202a">
            <a:extLst>
              <a:ext uri="{FF2B5EF4-FFF2-40B4-BE49-F238E27FC236}">
                <a16:creationId xmlns:a16="http://schemas.microsoft.com/office/drawing/2014/main" id="{1A7FD117-D9A4-6235-1A8C-E60AB6E4F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3305175" cy="4953000"/>
          </a:xfrm>
          <a:prstGeom prst="rect">
            <a:avLst/>
          </a:prstGeom>
          <a:noFill/>
          <a:ln w="5080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848" name="Text Box 8">
            <a:extLst>
              <a:ext uri="{FF2B5EF4-FFF2-40B4-BE49-F238E27FC236}">
                <a16:creationId xmlns:a16="http://schemas.microsoft.com/office/drawing/2014/main" id="{ED154BFF-5C39-89C4-38F8-3B97F9725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262688"/>
            <a:ext cx="40386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2400" b="0">
                <a:latin typeface="Impact" panose="020B0806030902050204" pitchFamily="34" charset="0"/>
              </a:rPr>
              <a:t>“</a:t>
            </a:r>
            <a:r>
              <a:rPr lang="en-US" altLang="ja-JP" sz="2400" b="0" dirty="0">
                <a:latin typeface="Impact" panose="020B0806030902050204" pitchFamily="34" charset="0"/>
              </a:rPr>
              <a:t>The </a:t>
            </a:r>
            <a:r>
              <a:rPr lang="en-US" altLang="ja-JP" sz="2400" b="0" dirty="0" err="1">
                <a:solidFill>
                  <a:srgbClr val="FFFF00"/>
                </a:solidFill>
                <a:latin typeface="Impact" panose="020B0806030902050204" pitchFamily="34" charset="0"/>
              </a:rPr>
              <a:t>UN</a:t>
            </a:r>
            <a:r>
              <a:rPr lang="en-US" altLang="ja-JP" sz="2400" b="0" dirty="0" err="1">
                <a:latin typeface="Impact" panose="020B0806030902050204" pitchFamily="34" charset="0"/>
              </a:rPr>
              <a:t>known</a:t>
            </a:r>
            <a:r>
              <a:rPr lang="en-US" altLang="ja-JP" sz="2400" b="0" dirty="0">
                <a:latin typeface="Impact" panose="020B0806030902050204" pitchFamily="34" charset="0"/>
              </a:rPr>
              <a:t> God</a:t>
            </a:r>
            <a:r>
              <a:rPr lang="ja-JP" altLang="en-US" sz="2400">
                <a:solidFill>
                  <a:srgbClr val="FFFFCC"/>
                </a:solidFill>
                <a:latin typeface="Arial" panose="020B0604020202020204" pitchFamily="34" charset="0"/>
              </a:rPr>
              <a:t>”</a:t>
            </a:r>
            <a:endParaRPr lang="en-US" altLang="en-US" sz="2400" dirty="0">
              <a:solidFill>
                <a:srgbClr val="FFFFCC"/>
              </a:solidFill>
              <a:latin typeface="Eras Demi ITC" panose="020F0502020204030204" pitchFamily="34" charset="0"/>
            </a:endParaRPr>
          </a:p>
        </p:txBody>
      </p:sp>
      <p:pic>
        <p:nvPicPr>
          <p:cNvPr id="4003850" name="Picture 10" descr="0614153">
            <a:extLst>
              <a:ext uri="{FF2B5EF4-FFF2-40B4-BE49-F238E27FC236}">
                <a16:creationId xmlns:a16="http://schemas.microsoft.com/office/drawing/2014/main" id="{7847A675-8359-AE34-4164-666D65D83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1143000"/>
            <a:ext cx="3711575" cy="4953000"/>
          </a:xfrm>
          <a:prstGeom prst="rect">
            <a:avLst/>
          </a:prstGeom>
          <a:noFill/>
          <a:ln w="5080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851" name="Text Box 11">
            <a:extLst>
              <a:ext uri="{FF2B5EF4-FFF2-40B4-BE49-F238E27FC236}">
                <a16:creationId xmlns:a16="http://schemas.microsoft.com/office/drawing/2014/main" id="{1950AEA8-E77E-5CBA-7083-FE0E335EA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248400"/>
            <a:ext cx="4038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2400" b="0">
                <a:latin typeface="Impact" panose="020B0806030902050204" pitchFamily="34" charset="0"/>
              </a:rPr>
              <a:t>“</a:t>
            </a:r>
            <a:r>
              <a:rPr lang="en-US" altLang="ja-JP" sz="2400" b="0" dirty="0">
                <a:latin typeface="Impact" panose="020B0806030902050204" pitchFamily="34" charset="0"/>
              </a:rPr>
              <a:t>The KNOWN God</a:t>
            </a:r>
            <a:r>
              <a:rPr lang="ja-JP" altLang="en-US" sz="2400" b="0">
                <a:latin typeface="Impact" panose="020B0806030902050204" pitchFamily="34" charset="0"/>
              </a:rPr>
              <a:t>”</a:t>
            </a:r>
            <a:endParaRPr lang="en-US" altLang="en-US" sz="2400" b="0" dirty="0">
              <a:latin typeface="Impact" panose="020B0806030902050204" pitchFamily="34" charset="0"/>
            </a:endParaRPr>
          </a:p>
        </p:txBody>
      </p:sp>
      <p:sp>
        <p:nvSpPr>
          <p:cNvPr id="4003853" name="Text Box 13">
            <a:extLst>
              <a:ext uri="{FF2B5EF4-FFF2-40B4-BE49-F238E27FC236}">
                <a16:creationId xmlns:a16="http://schemas.microsoft.com/office/drawing/2014/main" id="{D14DFE84-8837-A08C-4166-39FD89F1F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52400"/>
            <a:ext cx="7924800" cy="769938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0" dirty="0">
                <a:latin typeface="American Typewriter"/>
                <a:ea typeface="ＭＳ Ｐゴシック" charset="0"/>
                <a:cs typeface="American Typewriter"/>
              </a:rPr>
              <a:t>We Too Must Choose!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2" descr="Jesus at the CrossroadsA">
            <a:extLst>
              <a:ext uri="{FF2B5EF4-FFF2-40B4-BE49-F238E27FC236}">
                <a16:creationId xmlns:a16="http://schemas.microsoft.com/office/drawing/2014/main" id="{B272F924-3D2B-E224-4E85-2DABEBB3B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387" name="Rectangle 3">
            <a:extLst>
              <a:ext uri="{FF2B5EF4-FFF2-40B4-BE49-F238E27FC236}">
                <a16:creationId xmlns:a16="http://schemas.microsoft.com/office/drawing/2014/main" id="{9AE49E52-BF5C-F1E9-BD62-8B4868EC1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1778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empus Sans ITC" charset="0"/>
              <a:ea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4">
            <a:extLst>
              <a:ext uri="{FF2B5EF4-FFF2-40B4-BE49-F238E27FC236}">
                <a16:creationId xmlns:a16="http://schemas.microsoft.com/office/drawing/2014/main" id="{10BEC86F-A09E-5F84-71E8-4FBAF71A1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06575"/>
            <a:ext cx="8610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Eras Bold ITC" panose="020B0602030504020804" pitchFamily="34" charset="77"/>
              </a:rPr>
              <a:t>More about Jesus I would know,</a:t>
            </a:r>
          </a:p>
          <a:p>
            <a:pPr eaLnBrk="1" hangingPunct="1"/>
            <a:r>
              <a:rPr lang="en-US" altLang="en-US" sz="3600">
                <a:latin typeface="Eras Bold ITC" panose="020B0602030504020804" pitchFamily="34" charset="77"/>
              </a:rPr>
              <a:t>More of His grace to others show;</a:t>
            </a:r>
          </a:p>
          <a:p>
            <a:pPr eaLnBrk="1" hangingPunct="1"/>
            <a:r>
              <a:rPr lang="en-US" altLang="en-US" sz="3600">
                <a:latin typeface="Eras Bold ITC" panose="020B0602030504020804" pitchFamily="34" charset="77"/>
              </a:rPr>
              <a:t>More of His saving fullness see,</a:t>
            </a:r>
          </a:p>
          <a:p>
            <a:pPr eaLnBrk="1" hangingPunct="1"/>
            <a:r>
              <a:rPr lang="en-US" altLang="en-US" sz="3600">
                <a:latin typeface="Eras Bold ITC" panose="020B0602030504020804" pitchFamily="34" charset="77"/>
              </a:rPr>
              <a:t>More of His love who died for me.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5694EA-D06C-AF7E-07EA-1928CE8216F3}"/>
              </a:ext>
            </a:extLst>
          </p:cNvPr>
          <p:cNvSpPr txBox="1"/>
          <p:nvPr/>
        </p:nvSpPr>
        <p:spPr>
          <a:xfrm>
            <a:off x="8229600" y="152400"/>
            <a:ext cx="609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2">
                    <a:lumMod val="65000"/>
                    <a:lumOff val="35000"/>
                  </a:schemeClr>
                </a:solidFill>
                <a:latin typeface="Eras Bold ITC" pitchFamily="34" charset="0"/>
              </a:rPr>
              <a:t>1</a:t>
            </a:r>
          </a:p>
        </p:txBody>
      </p:sp>
      <p:sp>
        <p:nvSpPr>
          <p:cNvPr id="5124" name="TextBox 6">
            <a:extLst>
              <a:ext uri="{FF2B5EF4-FFF2-40B4-BE49-F238E27FC236}">
                <a16:creationId xmlns:a16="http://schemas.microsoft.com/office/drawing/2014/main" id="{DDC26CCE-B03B-74CB-F833-B7458F60A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092575"/>
            <a:ext cx="8229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FF66"/>
                </a:solidFill>
                <a:latin typeface="Eras Bold ITC" panose="020B0602030504020804" pitchFamily="34" charset="77"/>
              </a:rPr>
              <a:t>More, more about Jesus,</a:t>
            </a:r>
          </a:p>
          <a:p>
            <a:pPr algn="ctr" eaLnBrk="1" hangingPunct="1"/>
            <a:r>
              <a:rPr lang="en-US" altLang="en-US" sz="3600">
                <a:solidFill>
                  <a:srgbClr val="FFFF66"/>
                </a:solidFill>
                <a:latin typeface="Eras Bold ITC" panose="020B0602030504020804" pitchFamily="34" charset="77"/>
              </a:rPr>
              <a:t>More, more about Jesus;</a:t>
            </a:r>
          </a:p>
          <a:p>
            <a:pPr algn="ctr" eaLnBrk="1" hangingPunct="1"/>
            <a:r>
              <a:rPr lang="en-US" altLang="en-US" sz="3600">
                <a:solidFill>
                  <a:srgbClr val="FFFF66"/>
                </a:solidFill>
                <a:latin typeface="Eras Bold ITC" panose="020B0602030504020804" pitchFamily="34" charset="77"/>
              </a:rPr>
              <a:t>More of His saving fullness see,</a:t>
            </a:r>
          </a:p>
          <a:p>
            <a:pPr algn="ctr" eaLnBrk="1" hangingPunct="1"/>
            <a:r>
              <a:rPr lang="en-US" altLang="en-US" sz="3600">
                <a:solidFill>
                  <a:srgbClr val="FFFF66"/>
                </a:solidFill>
                <a:latin typeface="Eras Bold ITC" panose="020B0602030504020804" pitchFamily="34" charset="77"/>
              </a:rPr>
              <a:t>More of His love who died for me.</a:t>
            </a:r>
          </a:p>
        </p:txBody>
      </p:sp>
      <p:sp>
        <p:nvSpPr>
          <p:cNvPr id="5125" name="TextBox 7">
            <a:extLst>
              <a:ext uri="{FF2B5EF4-FFF2-40B4-BE49-F238E27FC236}">
                <a16:creationId xmlns:a16="http://schemas.microsoft.com/office/drawing/2014/main" id="{04B4AC4C-D336-A5F4-602F-D8BD18117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81000"/>
            <a:ext cx="54864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FFFF00"/>
                </a:solidFill>
                <a:latin typeface="Cooper Black" panose="0208090404030B020404" pitchFamily="18" charset="77"/>
              </a:rPr>
              <a:t>More About Jesus</a:t>
            </a:r>
          </a:p>
          <a:p>
            <a:pPr algn="ctr" eaLnBrk="1" hangingPunct="1"/>
            <a:r>
              <a:rPr lang="en-US" altLang="en-US">
                <a:latin typeface="Cooper Black" panose="0208090404030B020404" pitchFamily="18" charset="77"/>
              </a:rPr>
              <a:t>Hymn 245</a:t>
            </a:r>
          </a:p>
        </p:txBody>
      </p:sp>
      <p:pic>
        <p:nvPicPr>
          <p:cNvPr id="5126" name="Picture 2" descr="Jesus Faded Face 2">
            <a:extLst>
              <a:ext uri="{FF2B5EF4-FFF2-40B4-BE49-F238E27FC236}">
                <a16:creationId xmlns:a16="http://schemas.microsoft.com/office/drawing/2014/main" id="{A316D986-5B63-9C49-E0C8-5D5160EAC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0"/>
            <a:ext cx="21272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0601157">
            <a:extLst>
              <a:ext uri="{FF2B5EF4-FFF2-40B4-BE49-F238E27FC236}">
                <a16:creationId xmlns:a16="http://schemas.microsoft.com/office/drawing/2014/main" id="{23B0D6B1-B212-4ED0-1F6E-FBE3A474C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"/>
            <a:ext cx="1981200" cy="264204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147" name="TextBox 4">
            <a:extLst>
              <a:ext uri="{FF2B5EF4-FFF2-40B4-BE49-F238E27FC236}">
                <a16:creationId xmlns:a16="http://schemas.microsoft.com/office/drawing/2014/main" id="{B930739A-D221-6624-F949-7005DFA1B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06575"/>
            <a:ext cx="8610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Eras Bold ITC" panose="020B0602030504020804" pitchFamily="34" charset="77"/>
              </a:rPr>
              <a:t>More about Jesus let me learn,</a:t>
            </a:r>
          </a:p>
          <a:p>
            <a:pPr eaLnBrk="1" hangingPunct="1"/>
            <a:r>
              <a:rPr lang="en-US" altLang="en-US" sz="3600">
                <a:latin typeface="Eras Bold ITC" panose="020B0602030504020804" pitchFamily="34" charset="77"/>
              </a:rPr>
              <a:t>More of His holy will discern;</a:t>
            </a:r>
          </a:p>
          <a:p>
            <a:pPr eaLnBrk="1" hangingPunct="1"/>
            <a:r>
              <a:rPr lang="en-US" altLang="en-US" sz="3600">
                <a:latin typeface="Eras Bold ITC" panose="020B0602030504020804" pitchFamily="34" charset="77"/>
              </a:rPr>
              <a:t>Spirit of God, my teacher be,</a:t>
            </a:r>
          </a:p>
          <a:p>
            <a:pPr eaLnBrk="1" hangingPunct="1"/>
            <a:r>
              <a:rPr lang="en-US" altLang="en-US" sz="3600">
                <a:latin typeface="Eras Bold ITC" panose="020B0602030504020804" pitchFamily="34" charset="77"/>
              </a:rPr>
              <a:t>Showing the things of Christ to me.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BE824D-9D79-AE39-9562-BAE6BECB4F35}"/>
              </a:ext>
            </a:extLst>
          </p:cNvPr>
          <p:cNvSpPr txBox="1"/>
          <p:nvPr/>
        </p:nvSpPr>
        <p:spPr>
          <a:xfrm>
            <a:off x="8229600" y="152400"/>
            <a:ext cx="609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2">
                    <a:lumMod val="65000"/>
                    <a:lumOff val="35000"/>
                  </a:schemeClr>
                </a:solidFill>
                <a:latin typeface="Eras Bold ITC" pitchFamily="34" charset="0"/>
              </a:rPr>
              <a:t>2</a:t>
            </a:r>
          </a:p>
        </p:txBody>
      </p:sp>
      <p:sp>
        <p:nvSpPr>
          <p:cNvPr id="6149" name="TextBox 6">
            <a:extLst>
              <a:ext uri="{FF2B5EF4-FFF2-40B4-BE49-F238E27FC236}">
                <a16:creationId xmlns:a16="http://schemas.microsoft.com/office/drawing/2014/main" id="{D85B5338-7B88-B27A-EDD9-41A9F0131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092575"/>
            <a:ext cx="8229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FF66"/>
                </a:solidFill>
                <a:latin typeface="Eras Bold ITC" panose="020B0602030504020804" pitchFamily="34" charset="77"/>
              </a:rPr>
              <a:t>More, more about Jesus,</a:t>
            </a:r>
          </a:p>
          <a:p>
            <a:pPr algn="ctr" eaLnBrk="1" hangingPunct="1"/>
            <a:r>
              <a:rPr lang="en-US" altLang="en-US" sz="3600">
                <a:solidFill>
                  <a:srgbClr val="FFFF66"/>
                </a:solidFill>
                <a:latin typeface="Eras Bold ITC" panose="020B0602030504020804" pitchFamily="34" charset="77"/>
              </a:rPr>
              <a:t>More, more about Jesus;</a:t>
            </a:r>
          </a:p>
          <a:p>
            <a:pPr algn="ctr" eaLnBrk="1" hangingPunct="1"/>
            <a:r>
              <a:rPr lang="en-US" altLang="en-US" sz="3600">
                <a:solidFill>
                  <a:srgbClr val="FFFF66"/>
                </a:solidFill>
                <a:latin typeface="Eras Bold ITC" panose="020B0602030504020804" pitchFamily="34" charset="77"/>
              </a:rPr>
              <a:t>More of His saving fullness see,</a:t>
            </a:r>
          </a:p>
          <a:p>
            <a:pPr algn="ctr" eaLnBrk="1" hangingPunct="1"/>
            <a:r>
              <a:rPr lang="en-US" altLang="en-US" sz="3600">
                <a:solidFill>
                  <a:srgbClr val="FFFF66"/>
                </a:solidFill>
                <a:latin typeface="Eras Bold ITC" panose="020B0602030504020804" pitchFamily="34" charset="77"/>
              </a:rPr>
              <a:t>More of His love who died for me.</a:t>
            </a:r>
          </a:p>
        </p:txBody>
      </p:sp>
      <p:sp>
        <p:nvSpPr>
          <p:cNvPr id="6150" name="TextBox 7">
            <a:extLst>
              <a:ext uri="{FF2B5EF4-FFF2-40B4-BE49-F238E27FC236}">
                <a16:creationId xmlns:a16="http://schemas.microsoft.com/office/drawing/2014/main" id="{178D4EAF-FAA2-C47A-CB98-18BDCBE71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81000"/>
            <a:ext cx="54864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FFFF00"/>
                </a:solidFill>
                <a:latin typeface="Cooper Black" panose="0208090404030B020404" pitchFamily="18" charset="77"/>
              </a:rPr>
              <a:t>More About Jesus</a:t>
            </a:r>
          </a:p>
          <a:p>
            <a:pPr algn="ctr" eaLnBrk="1" hangingPunct="1"/>
            <a:r>
              <a:rPr lang="en-US" altLang="en-US">
                <a:latin typeface="Cooper Black" panose="0208090404030B020404" pitchFamily="18" charset="77"/>
              </a:rPr>
              <a:t>Hymn 245</a:t>
            </a:r>
          </a:p>
        </p:txBody>
      </p:sp>
    </p:spTree>
  </p:cSld>
  <p:clrMapOvr>
    <a:masterClrMapping/>
  </p:clrMapOvr>
  <p:transition>
    <p:dissolv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rayer and bible">
            <a:extLst>
              <a:ext uri="{FF2B5EF4-FFF2-40B4-BE49-F238E27FC236}">
                <a16:creationId xmlns:a16="http://schemas.microsoft.com/office/drawing/2014/main" id="{FE3FDF92-2C25-4A33-408A-B89367ACA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2971800" cy="22288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7171" name="TextBox 4">
            <a:extLst>
              <a:ext uri="{FF2B5EF4-FFF2-40B4-BE49-F238E27FC236}">
                <a16:creationId xmlns:a16="http://schemas.microsoft.com/office/drawing/2014/main" id="{3BB02789-FFD1-7484-403C-30860298D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06575"/>
            <a:ext cx="8610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Eras Bold ITC" panose="020B0602030504020804" pitchFamily="34" charset="77"/>
              </a:rPr>
              <a:t>More about Jesus; in His word,</a:t>
            </a:r>
          </a:p>
          <a:p>
            <a:pPr eaLnBrk="1" hangingPunct="1"/>
            <a:r>
              <a:rPr lang="en-US" altLang="en-US" sz="3600">
                <a:latin typeface="Eras Bold ITC" panose="020B0602030504020804" pitchFamily="34" charset="77"/>
              </a:rPr>
              <a:t>Holding communion with my Lord,</a:t>
            </a:r>
          </a:p>
          <a:p>
            <a:pPr eaLnBrk="1" hangingPunct="1"/>
            <a:r>
              <a:rPr lang="en-US" altLang="en-US" sz="3600">
                <a:latin typeface="Eras Bold ITC" panose="020B0602030504020804" pitchFamily="34" charset="77"/>
              </a:rPr>
              <a:t>Hearing His voice in every line,</a:t>
            </a:r>
          </a:p>
          <a:p>
            <a:pPr eaLnBrk="1" hangingPunct="1"/>
            <a:r>
              <a:rPr lang="en-US" altLang="en-US" sz="3600">
                <a:latin typeface="Eras Bold ITC" panose="020B0602030504020804" pitchFamily="34" charset="77"/>
              </a:rPr>
              <a:t>Making each faithful saying mine.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A8FE0C-6D1A-0C92-3B02-64EABBC32734}"/>
              </a:ext>
            </a:extLst>
          </p:cNvPr>
          <p:cNvSpPr txBox="1"/>
          <p:nvPr/>
        </p:nvSpPr>
        <p:spPr>
          <a:xfrm>
            <a:off x="8229600" y="152400"/>
            <a:ext cx="609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2">
                    <a:lumMod val="65000"/>
                    <a:lumOff val="35000"/>
                  </a:schemeClr>
                </a:solidFill>
                <a:latin typeface="Eras Bold ITC" pitchFamily="34" charset="0"/>
              </a:rPr>
              <a:t>3</a:t>
            </a:r>
          </a:p>
        </p:txBody>
      </p:sp>
      <p:sp>
        <p:nvSpPr>
          <p:cNvPr id="7173" name="TextBox 6">
            <a:extLst>
              <a:ext uri="{FF2B5EF4-FFF2-40B4-BE49-F238E27FC236}">
                <a16:creationId xmlns:a16="http://schemas.microsoft.com/office/drawing/2014/main" id="{B320FF98-31AE-433A-3682-9227749D6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092575"/>
            <a:ext cx="8229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FF66"/>
                </a:solidFill>
                <a:latin typeface="Eras Bold ITC" panose="020B0602030504020804" pitchFamily="34" charset="77"/>
              </a:rPr>
              <a:t>More, more about Jesus,</a:t>
            </a:r>
          </a:p>
          <a:p>
            <a:pPr algn="ctr" eaLnBrk="1" hangingPunct="1"/>
            <a:r>
              <a:rPr lang="en-US" altLang="en-US" sz="3600">
                <a:solidFill>
                  <a:srgbClr val="FFFF66"/>
                </a:solidFill>
                <a:latin typeface="Eras Bold ITC" panose="020B0602030504020804" pitchFamily="34" charset="77"/>
              </a:rPr>
              <a:t>More, more about Jesus;</a:t>
            </a:r>
          </a:p>
          <a:p>
            <a:pPr algn="ctr" eaLnBrk="1" hangingPunct="1"/>
            <a:r>
              <a:rPr lang="en-US" altLang="en-US" sz="3600">
                <a:solidFill>
                  <a:srgbClr val="FFFF66"/>
                </a:solidFill>
                <a:latin typeface="Eras Bold ITC" panose="020B0602030504020804" pitchFamily="34" charset="77"/>
              </a:rPr>
              <a:t>More of His saving fullness see,</a:t>
            </a:r>
          </a:p>
          <a:p>
            <a:pPr algn="ctr" eaLnBrk="1" hangingPunct="1"/>
            <a:r>
              <a:rPr lang="en-US" altLang="en-US" sz="3600">
                <a:solidFill>
                  <a:srgbClr val="FFFF66"/>
                </a:solidFill>
                <a:latin typeface="Eras Bold ITC" panose="020B0602030504020804" pitchFamily="34" charset="77"/>
              </a:rPr>
              <a:t>More of His love who died for me.</a:t>
            </a:r>
          </a:p>
        </p:txBody>
      </p:sp>
      <p:sp>
        <p:nvSpPr>
          <p:cNvPr id="7174" name="TextBox 7">
            <a:extLst>
              <a:ext uri="{FF2B5EF4-FFF2-40B4-BE49-F238E27FC236}">
                <a16:creationId xmlns:a16="http://schemas.microsoft.com/office/drawing/2014/main" id="{2A26AE5B-D479-5804-3CDB-F1DD1DBB5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81000"/>
            <a:ext cx="54864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FFFF00"/>
                </a:solidFill>
                <a:latin typeface="Cooper Black" panose="0208090404030B020404" pitchFamily="18" charset="77"/>
              </a:rPr>
              <a:t>More About Jesus</a:t>
            </a:r>
          </a:p>
          <a:p>
            <a:pPr algn="ctr" eaLnBrk="1" hangingPunct="1"/>
            <a:r>
              <a:rPr lang="en-US" altLang="en-US">
                <a:latin typeface="Cooper Black" panose="0208090404030B020404" pitchFamily="18" charset="77"/>
              </a:rPr>
              <a:t>Hymn 245</a:t>
            </a:r>
          </a:p>
        </p:txBody>
      </p:sp>
    </p:spTree>
  </p:cSld>
  <p:clrMapOvr>
    <a:masterClrMapping/>
  </p:clrMapOvr>
  <p:transition>
    <p:dissolv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051">
            <a:extLst>
              <a:ext uri="{FF2B5EF4-FFF2-40B4-BE49-F238E27FC236}">
                <a16:creationId xmlns:a16="http://schemas.microsoft.com/office/drawing/2014/main" id="{172758A2-2302-070B-2697-CB6B863B1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2971800" cy="22288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8195" name="TextBox 4">
            <a:extLst>
              <a:ext uri="{FF2B5EF4-FFF2-40B4-BE49-F238E27FC236}">
                <a16:creationId xmlns:a16="http://schemas.microsoft.com/office/drawing/2014/main" id="{6A4208CC-2D4C-80E9-E2C0-7707FDD3C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06575"/>
            <a:ext cx="8610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Eras Bold ITC" panose="020B0602030504020804" pitchFamily="34" charset="77"/>
              </a:rPr>
              <a:t>More about Jesus; on His throne,</a:t>
            </a:r>
          </a:p>
          <a:p>
            <a:pPr eaLnBrk="1" hangingPunct="1"/>
            <a:r>
              <a:rPr lang="en-US" altLang="en-US" sz="3600">
                <a:latin typeface="Eras Bold ITC" panose="020B0602030504020804" pitchFamily="34" charset="77"/>
              </a:rPr>
              <a:t>Riches in glory all His own;</a:t>
            </a:r>
          </a:p>
          <a:p>
            <a:pPr eaLnBrk="1" hangingPunct="1"/>
            <a:r>
              <a:rPr lang="en-US" altLang="en-US" sz="3600">
                <a:latin typeface="Eras Bold ITC" panose="020B0602030504020804" pitchFamily="34" charset="77"/>
              </a:rPr>
              <a:t>More of His kingdom’s sure increase;</a:t>
            </a:r>
          </a:p>
          <a:p>
            <a:pPr eaLnBrk="1" hangingPunct="1"/>
            <a:r>
              <a:rPr lang="en-US" altLang="en-US" sz="3600">
                <a:latin typeface="Eras Bold ITC" panose="020B0602030504020804" pitchFamily="34" charset="77"/>
              </a:rPr>
              <a:t>More of His coming, Prince of Peace.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8539C-3E66-E2F5-A15A-56C8E1A41CB2}"/>
              </a:ext>
            </a:extLst>
          </p:cNvPr>
          <p:cNvSpPr txBox="1"/>
          <p:nvPr/>
        </p:nvSpPr>
        <p:spPr>
          <a:xfrm>
            <a:off x="8229600" y="152400"/>
            <a:ext cx="609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2">
                    <a:lumMod val="65000"/>
                    <a:lumOff val="35000"/>
                  </a:schemeClr>
                </a:solidFill>
                <a:latin typeface="Eras Bold ITC" pitchFamily="34" charset="0"/>
              </a:rPr>
              <a:t>4</a:t>
            </a:r>
          </a:p>
        </p:txBody>
      </p:sp>
      <p:sp>
        <p:nvSpPr>
          <p:cNvPr id="8197" name="TextBox 6">
            <a:extLst>
              <a:ext uri="{FF2B5EF4-FFF2-40B4-BE49-F238E27FC236}">
                <a16:creationId xmlns:a16="http://schemas.microsoft.com/office/drawing/2014/main" id="{2B902644-8318-1ECA-0BD9-6A34C698D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092575"/>
            <a:ext cx="8229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FF66"/>
                </a:solidFill>
                <a:latin typeface="Eras Bold ITC" panose="020B0602030504020804" pitchFamily="34" charset="77"/>
              </a:rPr>
              <a:t>More, more about Jesus,</a:t>
            </a:r>
          </a:p>
          <a:p>
            <a:pPr algn="ctr" eaLnBrk="1" hangingPunct="1"/>
            <a:r>
              <a:rPr lang="en-US" altLang="en-US" sz="3600">
                <a:solidFill>
                  <a:srgbClr val="FFFF66"/>
                </a:solidFill>
                <a:latin typeface="Eras Bold ITC" panose="020B0602030504020804" pitchFamily="34" charset="77"/>
              </a:rPr>
              <a:t>More, more about Jesus;</a:t>
            </a:r>
          </a:p>
          <a:p>
            <a:pPr algn="ctr" eaLnBrk="1" hangingPunct="1"/>
            <a:r>
              <a:rPr lang="en-US" altLang="en-US" sz="3600">
                <a:solidFill>
                  <a:srgbClr val="FFFF66"/>
                </a:solidFill>
                <a:latin typeface="Eras Bold ITC" panose="020B0602030504020804" pitchFamily="34" charset="77"/>
              </a:rPr>
              <a:t>More of His saving fullness see,</a:t>
            </a:r>
          </a:p>
          <a:p>
            <a:pPr algn="ctr" eaLnBrk="1" hangingPunct="1"/>
            <a:r>
              <a:rPr lang="en-US" altLang="en-US" sz="3600">
                <a:solidFill>
                  <a:srgbClr val="FFFF66"/>
                </a:solidFill>
                <a:latin typeface="Eras Bold ITC" panose="020B0602030504020804" pitchFamily="34" charset="77"/>
              </a:rPr>
              <a:t>More of His love who died for me.</a:t>
            </a:r>
          </a:p>
        </p:txBody>
      </p:sp>
      <p:sp>
        <p:nvSpPr>
          <p:cNvPr id="8198" name="TextBox 7">
            <a:extLst>
              <a:ext uri="{FF2B5EF4-FFF2-40B4-BE49-F238E27FC236}">
                <a16:creationId xmlns:a16="http://schemas.microsoft.com/office/drawing/2014/main" id="{7A383D98-9361-9B18-344F-94437472D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81000"/>
            <a:ext cx="54864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FFFF00"/>
                </a:solidFill>
                <a:latin typeface="Cooper Black" panose="0208090404030B020404" pitchFamily="18" charset="77"/>
              </a:rPr>
              <a:t>More About Jesus</a:t>
            </a:r>
          </a:p>
          <a:p>
            <a:pPr algn="ctr" eaLnBrk="1" hangingPunct="1"/>
            <a:r>
              <a:rPr lang="en-US" altLang="en-US">
                <a:latin typeface="Cooper Black" panose="0208090404030B020404" pitchFamily="18" charset="77"/>
              </a:rPr>
              <a:t>Hymn 245</a:t>
            </a:r>
          </a:p>
        </p:txBody>
      </p:sp>
    </p:spTree>
  </p:cSld>
  <p:clrMapOvr>
    <a:masterClrMapping/>
  </p:clrMapOvr>
  <p:transition>
    <p:dissolv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434" name="Rectangle 2">
            <a:extLst>
              <a:ext uri="{FF2B5EF4-FFF2-40B4-BE49-F238E27FC236}">
                <a16:creationId xmlns:a16="http://schemas.microsoft.com/office/drawing/2014/main" id="{8F807339-85FC-F766-A9D8-42BD34485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empus Sans ITC" charset="0"/>
              <a:ea typeface="ＭＳ Ｐゴシック" charset="0"/>
            </a:endParaRPr>
          </a:p>
        </p:txBody>
      </p:sp>
      <p:sp>
        <p:nvSpPr>
          <p:cNvPr id="3090435" name="Text Box 3">
            <a:extLst>
              <a:ext uri="{FF2B5EF4-FFF2-40B4-BE49-F238E27FC236}">
                <a16:creationId xmlns:a16="http://schemas.microsoft.com/office/drawing/2014/main" id="{E3AD19A3-4C90-0053-8758-31B27D6C3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295400"/>
            <a:ext cx="8305800" cy="378565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FF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304800">
                <a:solidFill>
                  <a:srgbClr val="00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4800" b="0">
                <a:latin typeface="American Typewriter" panose="02090604020004020304" pitchFamily="18" charset="77"/>
              </a:rPr>
              <a:t>“</a:t>
            </a:r>
            <a:r>
              <a:rPr lang="en-US" altLang="ja-JP" sz="4800" b="0" dirty="0">
                <a:latin typeface="American Typewriter" panose="02090604020004020304" pitchFamily="18" charset="77"/>
              </a:rPr>
              <a:t>The grace of the Lord Jesus Christ, and the love of God, and the fellowship of the Holy Spirit, be with you all.</a:t>
            </a:r>
            <a:r>
              <a:rPr lang="ja-JP" altLang="en-US" sz="4800" b="0">
                <a:latin typeface="American Typewriter" panose="02090604020004020304" pitchFamily="18" charset="77"/>
              </a:rPr>
              <a:t>”</a:t>
            </a:r>
            <a:endParaRPr lang="en-US" altLang="ja-JP" sz="4800" b="0" dirty="0">
              <a:latin typeface="American Typewriter" panose="02090604020004020304" pitchFamily="18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B83E95-56D6-F954-F494-F902BD94328F}"/>
              </a:ext>
            </a:extLst>
          </p:cNvPr>
          <p:cNvSpPr txBox="1"/>
          <p:nvPr/>
        </p:nvSpPr>
        <p:spPr>
          <a:xfrm>
            <a:off x="304800" y="304800"/>
            <a:ext cx="8458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0" dirty="0">
                <a:solidFill>
                  <a:srgbClr val="FFFF00"/>
                </a:solidFill>
                <a:latin typeface="Avenir Black Oblique"/>
                <a:ea typeface="ＭＳ Ｐゴシック" charset="0"/>
                <a:cs typeface="Avenir Black Oblique"/>
              </a:rPr>
              <a:t>Benediction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1AFAC1-C1AB-101A-5A3A-2A9222EA410D}"/>
              </a:ext>
            </a:extLst>
          </p:cNvPr>
          <p:cNvSpPr txBox="1"/>
          <p:nvPr/>
        </p:nvSpPr>
        <p:spPr>
          <a:xfrm>
            <a:off x="421409" y="5326559"/>
            <a:ext cx="7924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i="1" dirty="0">
                <a:latin typeface="Agency FB" panose="020B0503020202020204" pitchFamily="34" charset="77"/>
                <a:ea typeface="ＭＳ Ｐゴシック" charset="0"/>
                <a:cs typeface="Abadi MT Condensed Extra Bold"/>
              </a:rPr>
              <a:t>2 Corinthians 13:14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2" descr="Family of GodB">
            <a:extLst>
              <a:ext uri="{FF2B5EF4-FFF2-40B4-BE49-F238E27FC236}">
                <a16:creationId xmlns:a16="http://schemas.microsoft.com/office/drawing/2014/main" id="{9C9D0913-E6D9-6967-B49E-2D2FA1F5D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7699" name="Rectangle 3">
            <a:extLst>
              <a:ext uri="{FF2B5EF4-FFF2-40B4-BE49-F238E27FC236}">
                <a16:creationId xmlns:a16="http://schemas.microsoft.com/office/drawing/2014/main" id="{6CF05492-99CF-6B75-4593-B8BB1423B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empus Sans ITC" charset="0"/>
              <a:ea typeface="ＭＳ Ｐゴシック" charset="0"/>
            </a:endParaRPr>
          </a:p>
        </p:txBody>
      </p:sp>
      <p:sp>
        <p:nvSpPr>
          <p:cNvPr id="2077700" name="Rectangle 4">
            <a:extLst>
              <a:ext uri="{FF2B5EF4-FFF2-40B4-BE49-F238E27FC236}">
                <a16:creationId xmlns:a16="http://schemas.microsoft.com/office/drawing/2014/main" id="{977A3E78-CA67-CCC2-54EE-0E31F237E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1778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empus Sans ITC" charset="0"/>
              <a:ea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19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AutoShape 2" descr="dreamstime_622059%5b1%5d">
            <a:extLst>
              <a:ext uri="{FF2B5EF4-FFF2-40B4-BE49-F238E27FC236}">
                <a16:creationId xmlns:a16="http://schemas.microsoft.com/office/drawing/2014/main" id="{184375AD-74BD-54F7-E077-E641E5D1FD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2F94BB-F8FB-9F60-C01D-515F42329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126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 descr="0506082">
            <a:extLst>
              <a:ext uri="{FF2B5EF4-FFF2-40B4-BE49-F238E27FC236}">
                <a16:creationId xmlns:a16="http://schemas.microsoft.com/office/drawing/2014/main" id="{DE2C0126-D9A6-E341-B801-CFAFBFA73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276" y="74295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9">
            <a:extLst>
              <a:ext uri="{FF2B5EF4-FFF2-40B4-BE49-F238E27FC236}">
                <a16:creationId xmlns:a16="http://schemas.microsoft.com/office/drawing/2014/main" id="{F72E07E3-3D74-78FF-A19B-34C272D5E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6096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FF00"/>
                </a:solidFill>
              </a:rPr>
              <a:t>My Jesus, I Love Thee</a:t>
            </a:r>
          </a:p>
          <a:p>
            <a:pPr algn="ctr" eaLnBrk="1" hangingPunct="1"/>
            <a:r>
              <a:rPr lang="en-US" altLang="en-US" b="1" dirty="0">
                <a:latin typeface="Agency FB" panose="020B0503020202020204" pitchFamily="34" charset="77"/>
              </a:rPr>
              <a:t>Hymn 321</a:t>
            </a:r>
          </a:p>
        </p:txBody>
      </p:sp>
      <p:sp>
        <p:nvSpPr>
          <p:cNvPr id="17417" name="Text Box 10">
            <a:extLst>
              <a:ext uri="{FF2B5EF4-FFF2-40B4-BE49-F238E27FC236}">
                <a16:creationId xmlns:a16="http://schemas.microsoft.com/office/drawing/2014/main" id="{1A6972C7-4AA5-FEA8-9E78-9A9363996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971800"/>
            <a:ext cx="868680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Arial Narrow" panose="020B0604020202020204" pitchFamily="34" charset="0"/>
              </a:rPr>
              <a:t>My Jesus, I love Thee, I know Thou art mine;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Arial Narrow" panose="020B0604020202020204" pitchFamily="34" charset="0"/>
              </a:rPr>
              <a:t>For Thee all the follies of sin I resign.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Arial Narrow" panose="020B0604020202020204" pitchFamily="34" charset="0"/>
              </a:rPr>
              <a:t>My gracious Redeemer, my Savior art Thou;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000" b="1" i="1" dirty="0">
                <a:latin typeface="Arial Narrow" panose="020B0604020202020204" pitchFamily="34" charset="0"/>
              </a:rPr>
              <a:t>If ever I loved Thee, my Jesus, </a:t>
            </a:r>
            <a:r>
              <a:rPr lang="ja-JP" altLang="en-US" sz="4000" b="1" i="1">
                <a:latin typeface="Arial Narrow" panose="020B0604020202020204" pitchFamily="34" charset="0"/>
              </a:rPr>
              <a:t>’</a:t>
            </a:r>
            <a:r>
              <a:rPr lang="en-US" altLang="ja-JP" sz="4000" b="1" i="1" dirty="0">
                <a:latin typeface="Arial Narrow" panose="020B0604020202020204" pitchFamily="34" charset="0"/>
              </a:rPr>
              <a:t>tis now.</a:t>
            </a:r>
            <a:endParaRPr lang="en-US" altLang="en-US" sz="4000" b="1" i="1" dirty="0">
              <a:latin typeface="Arial Narrow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 Box 9">
            <a:extLst>
              <a:ext uri="{FF2B5EF4-FFF2-40B4-BE49-F238E27FC236}">
                <a16:creationId xmlns:a16="http://schemas.microsoft.com/office/drawing/2014/main" id="{AE31E1E8-516F-F0CA-2DD5-0E0E9569B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6096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FF00"/>
                </a:solidFill>
              </a:rPr>
              <a:t>My Jesus, I Love Thee</a:t>
            </a:r>
          </a:p>
          <a:p>
            <a:pPr algn="ctr" eaLnBrk="1" hangingPunct="1"/>
            <a:r>
              <a:rPr lang="en-US" altLang="en-US" b="1" dirty="0"/>
              <a:t>2</a:t>
            </a:r>
            <a:r>
              <a:rPr lang="en-US" altLang="en-US" b="1" baseline="30000" dirty="0"/>
              <a:t>nd</a:t>
            </a:r>
            <a:r>
              <a:rPr lang="en-US" altLang="en-US" b="1" dirty="0"/>
              <a:t> stanza</a:t>
            </a:r>
            <a:r>
              <a:rPr lang="en-US" altLang="en-US" b="1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</p:txBody>
      </p:sp>
      <p:sp>
        <p:nvSpPr>
          <p:cNvPr id="19465" name="Text Box 10">
            <a:extLst>
              <a:ext uri="{FF2B5EF4-FFF2-40B4-BE49-F238E27FC236}">
                <a16:creationId xmlns:a16="http://schemas.microsoft.com/office/drawing/2014/main" id="{45C6EB28-0104-2CD7-F4DD-D9F6D5C2C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971800"/>
            <a:ext cx="868680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Arial Narrow" panose="020B0604020202020204" pitchFamily="34" charset="0"/>
              </a:rPr>
              <a:t>I love Thee because Thou has first loved me,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Arial Narrow" panose="020B0604020202020204" pitchFamily="34" charset="0"/>
              </a:rPr>
              <a:t>And purchased my pardon on Calvary</a:t>
            </a:r>
            <a:r>
              <a:rPr lang="ja-JP" altLang="en-US" sz="3600" b="1">
                <a:latin typeface="Arial Narrow" panose="020B0604020202020204" pitchFamily="34" charset="0"/>
              </a:rPr>
              <a:t>’</a:t>
            </a:r>
            <a:r>
              <a:rPr lang="en-US" altLang="ja-JP" sz="3600" b="1" dirty="0">
                <a:latin typeface="Arial Narrow" panose="020B0604020202020204" pitchFamily="34" charset="0"/>
              </a:rPr>
              <a:t>s tree.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Arial Narrow" panose="020B0604020202020204" pitchFamily="34" charset="0"/>
              </a:rPr>
              <a:t>I love Thee for wearing the thorns on Thy brow;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000" b="1" i="1" dirty="0">
                <a:latin typeface="Arial Narrow" panose="020B0604020202020204" pitchFamily="34" charset="0"/>
              </a:rPr>
              <a:t>If ever I loved Thee, my Jesus, </a:t>
            </a:r>
            <a:r>
              <a:rPr lang="ja-JP" altLang="en-US" sz="4000" b="1" i="1">
                <a:latin typeface="Arial Narrow" panose="020B0604020202020204" pitchFamily="34" charset="0"/>
              </a:rPr>
              <a:t>’</a:t>
            </a:r>
            <a:r>
              <a:rPr lang="en-US" altLang="ja-JP" sz="4000" b="1" i="1" dirty="0">
                <a:latin typeface="Arial Narrow" panose="020B0604020202020204" pitchFamily="34" charset="0"/>
              </a:rPr>
              <a:t>tis now.</a:t>
            </a:r>
            <a:endParaRPr lang="en-US" altLang="en-US" sz="4000" b="1" i="1" dirty="0">
              <a:latin typeface="Arial Narrow" panose="020B0604020202020204" pitchFamily="34" charset="0"/>
            </a:endParaRPr>
          </a:p>
        </p:txBody>
      </p:sp>
      <p:pic>
        <p:nvPicPr>
          <p:cNvPr id="2" name="Picture 4" descr="0506082">
            <a:extLst>
              <a:ext uri="{FF2B5EF4-FFF2-40B4-BE49-F238E27FC236}">
                <a16:creationId xmlns:a16="http://schemas.microsoft.com/office/drawing/2014/main" id="{5A104D12-8042-00CE-8F3F-0A1923A1C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276" y="74295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Text Box 9">
            <a:extLst>
              <a:ext uri="{FF2B5EF4-FFF2-40B4-BE49-F238E27FC236}">
                <a16:creationId xmlns:a16="http://schemas.microsoft.com/office/drawing/2014/main" id="{7EACABE7-C2BA-A915-B7B9-F5627C7B4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6096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FF00"/>
                </a:solidFill>
              </a:rPr>
              <a:t>My Jesus, I Love Thee</a:t>
            </a:r>
          </a:p>
          <a:p>
            <a:pPr algn="ctr" eaLnBrk="1" hangingPunct="1"/>
            <a:r>
              <a:rPr lang="en-US" altLang="en-US" b="1" dirty="0"/>
              <a:t>3</a:t>
            </a:r>
            <a:r>
              <a:rPr lang="en-US" altLang="en-US" b="1" baseline="30000" dirty="0"/>
              <a:t>rd</a:t>
            </a:r>
            <a:r>
              <a:rPr lang="en-US" altLang="en-US" b="1" dirty="0"/>
              <a:t> stanza</a:t>
            </a:r>
          </a:p>
        </p:txBody>
      </p:sp>
      <p:sp>
        <p:nvSpPr>
          <p:cNvPr id="21513" name="Text Box 10">
            <a:extLst>
              <a:ext uri="{FF2B5EF4-FFF2-40B4-BE49-F238E27FC236}">
                <a16:creationId xmlns:a16="http://schemas.microsoft.com/office/drawing/2014/main" id="{4F0D4891-1937-67D3-6338-BADD3E5EC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971800"/>
            <a:ext cx="868680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Arial Narrow" panose="020B0604020202020204" pitchFamily="34" charset="0"/>
              </a:rPr>
              <a:t>I</a:t>
            </a:r>
            <a:r>
              <a:rPr lang="ja-JP" altLang="en-US" sz="3200" b="1">
                <a:latin typeface="Arial Narrow" panose="020B0604020202020204" pitchFamily="34" charset="0"/>
              </a:rPr>
              <a:t>’</a:t>
            </a:r>
            <a:r>
              <a:rPr lang="en-US" altLang="ja-JP" sz="3200" b="1" dirty="0" err="1">
                <a:latin typeface="Arial Narrow" panose="020B0604020202020204" pitchFamily="34" charset="0"/>
              </a:rPr>
              <a:t>ll</a:t>
            </a:r>
            <a:r>
              <a:rPr lang="en-US" altLang="ja-JP" sz="3200" b="1" dirty="0">
                <a:latin typeface="Arial Narrow" panose="020B0604020202020204" pitchFamily="34" charset="0"/>
              </a:rPr>
              <a:t> love Thee in life, I will love Thee in death,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Arial Narrow" panose="020B0604020202020204" pitchFamily="34" charset="0"/>
              </a:rPr>
              <a:t>And praise Thee as long as Thou lendest me breath;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Arial Narrow" panose="020B0604020202020204" pitchFamily="34" charset="0"/>
              </a:rPr>
              <a:t>And say when the death dew lies cold on my brow,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000" b="1" i="1" dirty="0">
                <a:latin typeface="Arial Narrow" panose="020B0604020202020204" pitchFamily="34" charset="0"/>
              </a:rPr>
              <a:t>If ever I loved Thee, my Jesus, </a:t>
            </a:r>
            <a:r>
              <a:rPr lang="ja-JP" altLang="en-US" sz="4000" b="1" i="1">
                <a:latin typeface="Arial Narrow" panose="020B0604020202020204" pitchFamily="34" charset="0"/>
              </a:rPr>
              <a:t>’</a:t>
            </a:r>
            <a:r>
              <a:rPr lang="en-US" altLang="ja-JP" sz="4000" b="1" i="1" dirty="0">
                <a:latin typeface="Arial Narrow" panose="020B0604020202020204" pitchFamily="34" charset="0"/>
              </a:rPr>
              <a:t>tis now.</a:t>
            </a:r>
            <a:endParaRPr lang="en-US" altLang="en-US" sz="4000" b="1" i="1" dirty="0">
              <a:latin typeface="Arial Narrow" panose="020B0604020202020204" pitchFamily="34" charset="0"/>
            </a:endParaRPr>
          </a:p>
        </p:txBody>
      </p:sp>
      <p:pic>
        <p:nvPicPr>
          <p:cNvPr id="2" name="Picture 4" descr="0506082">
            <a:extLst>
              <a:ext uri="{FF2B5EF4-FFF2-40B4-BE49-F238E27FC236}">
                <a16:creationId xmlns:a16="http://schemas.microsoft.com/office/drawing/2014/main" id="{4A5DEB3A-275F-3C98-C256-66FA11A97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276" y="74295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0" name="Text Box 9">
            <a:extLst>
              <a:ext uri="{FF2B5EF4-FFF2-40B4-BE49-F238E27FC236}">
                <a16:creationId xmlns:a16="http://schemas.microsoft.com/office/drawing/2014/main" id="{7CDEE26F-291A-013D-9C7C-585D0B8A5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6096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FF00"/>
                </a:solidFill>
              </a:rPr>
              <a:t>My Jesus, I Love Thee</a:t>
            </a:r>
          </a:p>
          <a:p>
            <a:pPr algn="ctr" eaLnBrk="1" hangingPunct="1"/>
            <a:r>
              <a:rPr lang="en-US" altLang="en-US" b="1" dirty="0"/>
              <a:t>4</a:t>
            </a:r>
            <a:r>
              <a:rPr lang="en-US" altLang="en-US" b="1" baseline="30000" dirty="0"/>
              <a:t>th</a:t>
            </a:r>
            <a:r>
              <a:rPr lang="en-US" altLang="en-US" b="1" dirty="0"/>
              <a:t> stanza</a:t>
            </a:r>
          </a:p>
        </p:txBody>
      </p:sp>
      <p:sp>
        <p:nvSpPr>
          <p:cNvPr id="23561" name="Text Box 10">
            <a:extLst>
              <a:ext uri="{FF2B5EF4-FFF2-40B4-BE49-F238E27FC236}">
                <a16:creationId xmlns:a16="http://schemas.microsoft.com/office/drawing/2014/main" id="{A484F059-50D4-7062-1082-93C203EF7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971800"/>
            <a:ext cx="868680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Arial Narrow" panose="020B0604020202020204" pitchFamily="34" charset="0"/>
              </a:rPr>
              <a:t>In mansions of glory and endless delight,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Arial Narrow" panose="020B0604020202020204" pitchFamily="34" charset="0"/>
              </a:rPr>
              <a:t>I</a:t>
            </a:r>
            <a:r>
              <a:rPr lang="ja-JP" altLang="en-US" sz="3600" b="1">
                <a:latin typeface="Arial Narrow" panose="020B0604020202020204" pitchFamily="34" charset="0"/>
              </a:rPr>
              <a:t>’</a:t>
            </a:r>
            <a:r>
              <a:rPr lang="en-US" altLang="ja-JP" sz="3600" b="1" dirty="0" err="1">
                <a:latin typeface="Arial Narrow" panose="020B0604020202020204" pitchFamily="34" charset="0"/>
              </a:rPr>
              <a:t>ll</a:t>
            </a:r>
            <a:r>
              <a:rPr lang="en-US" altLang="ja-JP" sz="3600" b="1" dirty="0">
                <a:latin typeface="Arial Narrow" panose="020B0604020202020204" pitchFamily="34" charset="0"/>
              </a:rPr>
              <a:t> ever adore Thee in heaven so bright;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Arial Narrow" panose="020B0604020202020204" pitchFamily="34" charset="0"/>
              </a:rPr>
              <a:t>I</a:t>
            </a:r>
            <a:r>
              <a:rPr lang="ja-JP" altLang="en-US" sz="3600" b="1">
                <a:latin typeface="Arial Narrow" panose="020B0604020202020204" pitchFamily="34" charset="0"/>
              </a:rPr>
              <a:t>’</a:t>
            </a:r>
            <a:r>
              <a:rPr lang="en-US" altLang="ja-JP" sz="3600" b="1" dirty="0" err="1">
                <a:latin typeface="Arial Narrow" panose="020B0604020202020204" pitchFamily="34" charset="0"/>
              </a:rPr>
              <a:t>ll</a:t>
            </a:r>
            <a:r>
              <a:rPr lang="en-US" altLang="ja-JP" sz="3600" b="1" dirty="0">
                <a:latin typeface="Arial Narrow" panose="020B0604020202020204" pitchFamily="34" charset="0"/>
              </a:rPr>
              <a:t> sing with the glittering crown on my brow;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000" b="1" i="1" dirty="0">
                <a:latin typeface="Arial Narrow" panose="020B0604020202020204" pitchFamily="34" charset="0"/>
              </a:rPr>
              <a:t>If ever I loved Thee, my Jesus, </a:t>
            </a:r>
            <a:r>
              <a:rPr lang="ja-JP" altLang="en-US" sz="4000" b="1" i="1">
                <a:latin typeface="Arial Narrow" panose="020B0604020202020204" pitchFamily="34" charset="0"/>
              </a:rPr>
              <a:t>’</a:t>
            </a:r>
            <a:r>
              <a:rPr lang="en-US" altLang="ja-JP" sz="4000" b="1" i="1" dirty="0">
                <a:latin typeface="Arial Narrow" panose="020B0604020202020204" pitchFamily="34" charset="0"/>
              </a:rPr>
              <a:t>tis now.</a:t>
            </a:r>
            <a:endParaRPr lang="en-US" altLang="en-US" sz="4000" b="1" i="1" dirty="0">
              <a:latin typeface="Arial Narrow" panose="020B0604020202020204" pitchFamily="34" charset="0"/>
            </a:endParaRPr>
          </a:p>
        </p:txBody>
      </p:sp>
      <p:pic>
        <p:nvPicPr>
          <p:cNvPr id="2" name="Picture 4" descr="0506082">
            <a:extLst>
              <a:ext uri="{FF2B5EF4-FFF2-40B4-BE49-F238E27FC236}">
                <a16:creationId xmlns:a16="http://schemas.microsoft.com/office/drawing/2014/main" id="{CC6F29D8-0326-39C3-6E4C-771FBCA6A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276" y="74295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B41A30-BF33-F820-C67D-6D3799FF4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04800"/>
            <a:ext cx="83058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CD09AE-7571-9FDF-ED22-517198468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71800"/>
            <a:ext cx="457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B1ADF6-B8DE-55CC-FE56-989249761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2" y="2971800"/>
            <a:ext cx="457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048061-E7EF-3057-B7F4-5DF7FAA9DC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3279"/>
          <a:stretch/>
        </p:blipFill>
        <p:spPr>
          <a:xfrm>
            <a:off x="1295400" y="194733"/>
            <a:ext cx="6909852" cy="259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0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F44CCC-E751-48F0-2C2B-3B648DC31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228600"/>
            <a:ext cx="882363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4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9FD2E1-911D-222C-8CC2-ED1E12778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04800"/>
            <a:ext cx="8331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4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0FB4AD-58D7-DDE1-CF7D-A747B4859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685800"/>
            <a:ext cx="45720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90BE12-9FEE-354D-4402-BFD0C5CD8ACD}"/>
              </a:ext>
            </a:extLst>
          </p:cNvPr>
          <p:cNvSpPr txBox="1"/>
          <p:nvPr/>
        </p:nvSpPr>
        <p:spPr>
          <a:xfrm>
            <a:off x="478972" y="5410200"/>
            <a:ext cx="86867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Parthenon and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Erechtheum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the most prominent buildings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E2D79-90F6-9113-3C79-65B1E3B10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28600"/>
            <a:ext cx="8592602" cy="511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DEBD92-4345-41EF-C3DF-A152914AC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04800"/>
            <a:ext cx="83058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0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 descr="Mountain Climber">
            <a:extLst>
              <a:ext uri="{FF2B5EF4-FFF2-40B4-BE49-F238E27FC236}">
                <a16:creationId xmlns:a16="http://schemas.microsoft.com/office/drawing/2014/main" id="{F58DC5EA-E9D3-93D5-52B1-43AAA58EC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99"/>
          <a:stretch>
            <a:fillRect/>
          </a:stretch>
        </p:blipFill>
        <p:spPr bwMode="auto">
          <a:xfrm>
            <a:off x="5975350" y="0"/>
            <a:ext cx="3168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AutoShape 2" descr="dreamstime_622059%5b1%5d">
            <a:extLst>
              <a:ext uri="{FF2B5EF4-FFF2-40B4-BE49-F238E27FC236}">
                <a16:creationId xmlns:a16="http://schemas.microsoft.com/office/drawing/2014/main" id="{96B6339A-A1B8-C2BB-066F-410DEAF6D3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359303" name="Text Box 7">
            <a:extLst>
              <a:ext uri="{FF2B5EF4-FFF2-40B4-BE49-F238E27FC236}">
                <a16:creationId xmlns:a16="http://schemas.microsoft.com/office/drawing/2014/main" id="{CC60038C-7AA5-9E41-310F-4B845AC37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66800"/>
            <a:ext cx="74676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3048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800" b="0" dirty="0">
                <a:latin typeface="Times New Roman" panose="02020603050405020304" pitchFamily="18" charset="0"/>
              </a:rPr>
              <a:t>Now those who escorted Paul brought him as far as Athens; and receiving a command for Silas and Timothy to come to him as soon as possible, they left.</a:t>
            </a:r>
          </a:p>
        </p:txBody>
      </p:sp>
      <p:sp>
        <p:nvSpPr>
          <p:cNvPr id="50180" name="TextBox 1">
            <a:extLst>
              <a:ext uri="{FF2B5EF4-FFF2-40B4-BE49-F238E27FC236}">
                <a16:creationId xmlns:a16="http://schemas.microsoft.com/office/drawing/2014/main" id="{AEA230A8-ADE4-4045-BC5F-188949974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6629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4B3CBFC2-CBFA-1385-C5B9-B7F2209BD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70104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3048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4400" b="0" u="sng" dirty="0">
                <a:solidFill>
                  <a:srgbClr val="FFFF00"/>
                </a:solidFill>
                <a:latin typeface="Avenir Black Oblique"/>
                <a:cs typeface="Avenir Black Oblique"/>
              </a:rPr>
              <a:t>Acts 17:15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B7A094-6A6D-9D88-3733-F6C779919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8382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4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192329-102F-7566-1F6C-00F190DF9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04800"/>
            <a:ext cx="84582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4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4FB280-ABC8-FB2F-987A-4EB779BA6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400"/>
            <a:ext cx="4572000" cy="3429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CF0218-03C3-209F-D92D-E73257269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1242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AutoShape 2" descr="dreamstime_622059%5b1%5d">
            <a:extLst>
              <a:ext uri="{FF2B5EF4-FFF2-40B4-BE49-F238E27FC236}">
                <a16:creationId xmlns:a16="http://schemas.microsoft.com/office/drawing/2014/main" id="{48B313D7-E0E4-694F-C7CC-E4D6CA0F5A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73123" name="Text Box 3">
            <a:extLst>
              <a:ext uri="{FF2B5EF4-FFF2-40B4-BE49-F238E27FC236}">
                <a16:creationId xmlns:a16="http://schemas.microsoft.com/office/drawing/2014/main" id="{E25F392F-B2B0-2906-337D-29F134D4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715000"/>
            <a:ext cx="5562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Traditional Deities</a:t>
            </a:r>
          </a:p>
        </p:txBody>
      </p:sp>
      <p:pic>
        <p:nvPicPr>
          <p:cNvPr id="74755" name="Picture 4" descr="AthensDeities3">
            <a:extLst>
              <a:ext uri="{FF2B5EF4-FFF2-40B4-BE49-F238E27FC236}">
                <a16:creationId xmlns:a16="http://schemas.microsoft.com/office/drawing/2014/main" id="{941A1B5D-A669-82D9-F0A7-3F400808F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5562600" cy="4578350"/>
          </a:xfrm>
          <a:prstGeom prst="rect">
            <a:avLst/>
          </a:prstGeom>
          <a:noFill/>
          <a:ln w="50800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73125" name="Text Box 5">
            <a:extLst>
              <a:ext uri="{FF2B5EF4-FFF2-40B4-BE49-F238E27FC236}">
                <a16:creationId xmlns:a16="http://schemas.microsoft.com/office/drawing/2014/main" id="{1E2D29EE-51C4-03D1-78E9-2CBFC0E18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660525"/>
            <a:ext cx="28194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dirty="0" err="1">
                <a:latin typeface="Eras Demi ITC" charset="0"/>
                <a:ea typeface="ＭＳ Ｐゴシック" charset="0"/>
              </a:rPr>
              <a:t>Posidon</a:t>
            </a:r>
            <a:endParaRPr lang="en-US" sz="4000" dirty="0">
              <a:latin typeface="Eras Demi ITC" charset="0"/>
              <a:ea typeface="ＭＳ Ｐゴシック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4000" dirty="0">
                <a:latin typeface="Eras Demi ITC" charset="0"/>
                <a:ea typeface="ＭＳ Ｐゴシック" charset="0"/>
              </a:rPr>
              <a:t>Apollo</a:t>
            </a:r>
          </a:p>
          <a:p>
            <a:pPr>
              <a:spcBef>
                <a:spcPct val="50000"/>
              </a:spcBef>
              <a:defRPr/>
            </a:pPr>
            <a:r>
              <a:rPr lang="en-US" sz="4000" dirty="0">
                <a:latin typeface="Eras Demi ITC" charset="0"/>
                <a:ea typeface="ＭＳ Ｐゴシック" charset="0"/>
              </a:rPr>
              <a:t>Aphrodite</a:t>
            </a:r>
          </a:p>
        </p:txBody>
      </p:sp>
    </p:spTree>
    <p:extLst>
      <p:ext uri="{BB962C8B-B14F-4D97-AF65-F5344CB8AC3E}">
        <p14:creationId xmlns:p14="http://schemas.microsoft.com/office/powerpoint/2010/main" val="393026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AutoShape 2" descr="dreamstime_622059%5b1%5d">
            <a:extLst>
              <a:ext uri="{FF2B5EF4-FFF2-40B4-BE49-F238E27FC236}">
                <a16:creationId xmlns:a16="http://schemas.microsoft.com/office/drawing/2014/main" id="{B76E1376-02DA-EBA5-BC9E-129A3EDD6F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empus Sans ITC" pitchFamily="82" charset="77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964932" name="Text Box 4">
            <a:extLst>
              <a:ext uri="{FF2B5EF4-FFF2-40B4-BE49-F238E27FC236}">
                <a16:creationId xmlns:a16="http://schemas.microsoft.com/office/drawing/2014/main" id="{FE74180A-461E-7E10-198D-452D701FF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5000"/>
            <a:ext cx="9144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  <a:latin typeface="Eras Demi ITC" charset="0"/>
                <a:ea typeface="ＭＳ Ｐゴシック" charset="0"/>
              </a:rPr>
              <a:t>Parthenon of the goddess Athena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E1351F-741B-031A-B02C-DED5C00B8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3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14EF76DF-82FE-9D6C-00B9-8B01CFC1D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895600"/>
            <a:ext cx="3276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0000"/>
                </a:solidFill>
                <a:latin typeface="Eras Demi ITC" charset="0"/>
                <a:ea typeface="ＭＳ Ｐゴシック" charset="0"/>
              </a:rPr>
              <a:t>Acropolis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4808</TotalTime>
  <Words>2183</Words>
  <Application>Microsoft Macintosh PowerPoint</Application>
  <PresentationFormat>On-screen Show (4:3)</PresentationFormat>
  <Paragraphs>313</Paragraphs>
  <Slides>83</Slides>
  <Notes>79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101" baseType="lpstr">
      <vt:lpstr>Abadi MT Condensed Extra Bold</vt:lpstr>
      <vt:lpstr>Agency FB</vt:lpstr>
      <vt:lpstr>American Typewriter</vt:lpstr>
      <vt:lpstr>Arial</vt:lpstr>
      <vt:lpstr>Arial Black</vt:lpstr>
      <vt:lpstr>Arial Narrow</vt:lpstr>
      <vt:lpstr>Avenir Black Oblique</vt:lpstr>
      <vt:lpstr>Calibri</vt:lpstr>
      <vt:lpstr>Cooper Black</vt:lpstr>
      <vt:lpstr>Eras Bold ITC</vt:lpstr>
      <vt:lpstr>Eras Demi ITC</vt:lpstr>
      <vt:lpstr>Eras Medium ITC</vt:lpstr>
      <vt:lpstr>Impact</vt:lpstr>
      <vt:lpstr>OCR-A II</vt:lpstr>
      <vt:lpstr>Porky's</vt:lpstr>
      <vt:lpstr>Tempus Sans ITC</vt:lpstr>
      <vt:lpstr>Times New Roman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Lloyd Perrin</dc:creator>
  <cp:lastModifiedBy>Lloyd Perrin</cp:lastModifiedBy>
  <cp:revision>303</cp:revision>
  <cp:lastPrinted>2000-02-05T18:12:38Z</cp:lastPrinted>
  <dcterms:created xsi:type="dcterms:W3CDTF">2000-01-30T03:07:08Z</dcterms:created>
  <dcterms:modified xsi:type="dcterms:W3CDTF">2023-09-16T03:14:35Z</dcterms:modified>
</cp:coreProperties>
</file>